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35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9">
            <a:extLst>
              <a:ext uri="{FF2B5EF4-FFF2-40B4-BE49-F238E27FC236}">
                <a16:creationId xmlns:a16="http://schemas.microsoft.com/office/drawing/2014/main" id="{B84CA343-5C73-4D70-8BFD-306E3DD600C3}"/>
              </a:ext>
            </a:extLst>
          </p:cNvPr>
          <p:cNvSpPr>
            <a:spLocks noEditPoints="1"/>
          </p:cNvSpPr>
          <p:nvPr/>
        </p:nvSpPr>
        <p:spPr bwMode="auto">
          <a:xfrm>
            <a:off x="885009" y="863715"/>
            <a:ext cx="829462" cy="1627168"/>
          </a:xfrm>
          <a:custGeom>
            <a:avLst/>
            <a:gdLst>
              <a:gd name="T0" fmla="*/ 155 w 653"/>
              <a:gd name="T1" fmla="*/ 252 h 1281"/>
              <a:gd name="T2" fmla="*/ 174 w 653"/>
              <a:gd name="T3" fmla="*/ 285 h 1281"/>
              <a:gd name="T4" fmla="*/ 154 w 653"/>
              <a:gd name="T5" fmla="*/ 314 h 1281"/>
              <a:gd name="T6" fmla="*/ 122 w 653"/>
              <a:gd name="T7" fmla="*/ 335 h 1281"/>
              <a:gd name="T8" fmla="*/ 116 w 653"/>
              <a:gd name="T9" fmla="*/ 375 h 1281"/>
              <a:gd name="T10" fmla="*/ 110 w 653"/>
              <a:gd name="T11" fmla="*/ 403 h 1281"/>
              <a:gd name="T12" fmla="*/ 111 w 653"/>
              <a:gd name="T13" fmla="*/ 484 h 1281"/>
              <a:gd name="T14" fmla="*/ 120 w 653"/>
              <a:gd name="T15" fmla="*/ 584 h 1281"/>
              <a:gd name="T16" fmla="*/ 105 w 653"/>
              <a:gd name="T17" fmla="*/ 714 h 1281"/>
              <a:gd name="T18" fmla="*/ 102 w 653"/>
              <a:gd name="T19" fmla="*/ 784 h 1281"/>
              <a:gd name="T20" fmla="*/ 114 w 653"/>
              <a:gd name="T21" fmla="*/ 804 h 1281"/>
              <a:gd name="T22" fmla="*/ 126 w 653"/>
              <a:gd name="T23" fmla="*/ 807 h 1281"/>
              <a:gd name="T24" fmla="*/ 138 w 653"/>
              <a:gd name="T25" fmla="*/ 805 h 1281"/>
              <a:gd name="T26" fmla="*/ 145 w 653"/>
              <a:gd name="T27" fmla="*/ 798 h 1281"/>
              <a:gd name="T28" fmla="*/ 150 w 653"/>
              <a:gd name="T29" fmla="*/ 812 h 1281"/>
              <a:gd name="T30" fmla="*/ 179 w 653"/>
              <a:gd name="T31" fmla="*/ 817 h 1281"/>
              <a:gd name="T32" fmla="*/ 122 w 653"/>
              <a:gd name="T33" fmla="*/ 1115 h 1281"/>
              <a:gd name="T34" fmla="*/ 99 w 653"/>
              <a:gd name="T35" fmla="*/ 1150 h 1281"/>
              <a:gd name="T36" fmla="*/ 103 w 653"/>
              <a:gd name="T37" fmla="*/ 1182 h 1281"/>
              <a:gd name="T38" fmla="*/ 109 w 653"/>
              <a:gd name="T39" fmla="*/ 1217 h 1281"/>
              <a:gd name="T40" fmla="*/ 92 w 653"/>
              <a:gd name="T41" fmla="*/ 1257 h 1281"/>
              <a:gd name="T42" fmla="*/ 157 w 653"/>
              <a:gd name="T43" fmla="*/ 1275 h 1281"/>
              <a:gd name="T44" fmla="*/ 189 w 653"/>
              <a:gd name="T45" fmla="*/ 1271 h 1281"/>
              <a:gd name="T46" fmla="*/ 256 w 653"/>
              <a:gd name="T47" fmla="*/ 1281 h 1281"/>
              <a:gd name="T48" fmla="*/ 287 w 653"/>
              <a:gd name="T49" fmla="*/ 1270 h 1281"/>
              <a:gd name="T50" fmla="*/ 225 w 653"/>
              <a:gd name="T51" fmla="*/ 1225 h 1281"/>
              <a:gd name="T52" fmla="*/ 236 w 653"/>
              <a:gd name="T53" fmla="*/ 1217 h 1281"/>
              <a:gd name="T54" fmla="*/ 217 w 653"/>
              <a:gd name="T55" fmla="*/ 1188 h 1281"/>
              <a:gd name="T56" fmla="*/ 203 w 653"/>
              <a:gd name="T57" fmla="*/ 1155 h 1281"/>
              <a:gd name="T58" fmla="*/ 266 w 653"/>
              <a:gd name="T59" fmla="*/ 1012 h 1281"/>
              <a:gd name="T60" fmla="*/ 339 w 653"/>
              <a:gd name="T61" fmla="*/ 899 h 1281"/>
              <a:gd name="T62" fmla="*/ 312 w 653"/>
              <a:gd name="T63" fmla="*/ 839 h 1281"/>
              <a:gd name="T64" fmla="*/ 310 w 653"/>
              <a:gd name="T65" fmla="*/ 730 h 1281"/>
              <a:gd name="T66" fmla="*/ 330 w 653"/>
              <a:gd name="T67" fmla="*/ 710 h 1281"/>
              <a:gd name="T68" fmla="*/ 301 w 653"/>
              <a:gd name="T69" fmla="*/ 627 h 1281"/>
              <a:gd name="T70" fmla="*/ 326 w 653"/>
              <a:gd name="T71" fmla="*/ 490 h 1281"/>
              <a:gd name="T72" fmla="*/ 383 w 653"/>
              <a:gd name="T73" fmla="*/ 401 h 1281"/>
              <a:gd name="T74" fmla="*/ 370 w 653"/>
              <a:gd name="T75" fmla="*/ 376 h 1281"/>
              <a:gd name="T76" fmla="*/ 546 w 653"/>
              <a:gd name="T77" fmla="*/ 145 h 1281"/>
              <a:gd name="T78" fmla="*/ 503 w 653"/>
              <a:gd name="T79" fmla="*/ 0 h 1281"/>
              <a:gd name="T80" fmla="*/ 271 w 653"/>
              <a:gd name="T81" fmla="*/ 20 h 1281"/>
              <a:gd name="T82" fmla="*/ 78 w 653"/>
              <a:gd name="T83" fmla="*/ 68 h 1281"/>
              <a:gd name="T84" fmla="*/ 0 w 653"/>
              <a:gd name="T85" fmla="*/ 155 h 1281"/>
              <a:gd name="T86" fmla="*/ 63 w 653"/>
              <a:gd name="T87" fmla="*/ 179 h 1281"/>
              <a:gd name="T88" fmla="*/ 111 w 653"/>
              <a:gd name="T89" fmla="*/ 213 h 1281"/>
              <a:gd name="T90" fmla="*/ 346 w 653"/>
              <a:gd name="T91" fmla="*/ 357 h 1281"/>
              <a:gd name="T92" fmla="*/ 342 w 653"/>
              <a:gd name="T93" fmla="*/ 375 h 1281"/>
              <a:gd name="T94" fmla="*/ 314 w 653"/>
              <a:gd name="T95" fmla="*/ 443 h 1281"/>
              <a:gd name="T96" fmla="*/ 271 w 653"/>
              <a:gd name="T97" fmla="*/ 503 h 1281"/>
              <a:gd name="T98" fmla="*/ 271 w 653"/>
              <a:gd name="T99" fmla="*/ 375 h 1281"/>
              <a:gd name="T100" fmla="*/ 264 w 653"/>
              <a:gd name="T101" fmla="*/ 354 h 1281"/>
              <a:gd name="T102" fmla="*/ 268 w 653"/>
              <a:gd name="T103" fmla="*/ 314 h 1281"/>
              <a:gd name="T104" fmla="*/ 296 w 653"/>
              <a:gd name="T105" fmla="*/ 302 h 1281"/>
              <a:gd name="T106" fmla="*/ 291 w 653"/>
              <a:gd name="T107" fmla="*/ 254 h 1281"/>
              <a:gd name="T108" fmla="*/ 285 w 653"/>
              <a:gd name="T109" fmla="*/ 213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53" h="1281">
                <a:moveTo>
                  <a:pt x="155" y="203"/>
                </a:moveTo>
                <a:lnTo>
                  <a:pt x="155" y="203"/>
                </a:lnTo>
                <a:lnTo>
                  <a:pt x="154" y="220"/>
                </a:lnTo>
                <a:lnTo>
                  <a:pt x="154" y="235"/>
                </a:lnTo>
                <a:lnTo>
                  <a:pt x="155" y="252"/>
                </a:lnTo>
                <a:lnTo>
                  <a:pt x="155" y="252"/>
                </a:lnTo>
                <a:lnTo>
                  <a:pt x="157" y="259"/>
                </a:lnTo>
                <a:lnTo>
                  <a:pt x="160" y="266"/>
                </a:lnTo>
                <a:lnTo>
                  <a:pt x="166" y="276"/>
                </a:lnTo>
                <a:lnTo>
                  <a:pt x="172" y="283"/>
                </a:lnTo>
                <a:lnTo>
                  <a:pt x="174" y="285"/>
                </a:lnTo>
                <a:lnTo>
                  <a:pt x="174" y="285"/>
                </a:lnTo>
                <a:lnTo>
                  <a:pt x="169" y="294"/>
                </a:lnTo>
                <a:lnTo>
                  <a:pt x="165" y="302"/>
                </a:lnTo>
                <a:lnTo>
                  <a:pt x="160" y="310"/>
                </a:lnTo>
                <a:lnTo>
                  <a:pt x="160" y="310"/>
                </a:lnTo>
                <a:lnTo>
                  <a:pt x="156" y="312"/>
                </a:lnTo>
                <a:lnTo>
                  <a:pt x="154" y="314"/>
                </a:lnTo>
                <a:lnTo>
                  <a:pt x="145" y="318"/>
                </a:lnTo>
                <a:lnTo>
                  <a:pt x="137" y="321"/>
                </a:lnTo>
                <a:lnTo>
                  <a:pt x="131" y="324"/>
                </a:lnTo>
                <a:lnTo>
                  <a:pt x="131" y="324"/>
                </a:lnTo>
                <a:lnTo>
                  <a:pt x="126" y="329"/>
                </a:lnTo>
                <a:lnTo>
                  <a:pt x="122" y="335"/>
                </a:lnTo>
                <a:lnTo>
                  <a:pt x="120" y="345"/>
                </a:lnTo>
                <a:lnTo>
                  <a:pt x="116" y="358"/>
                </a:lnTo>
                <a:lnTo>
                  <a:pt x="116" y="358"/>
                </a:lnTo>
                <a:lnTo>
                  <a:pt x="115" y="365"/>
                </a:lnTo>
                <a:lnTo>
                  <a:pt x="115" y="370"/>
                </a:lnTo>
                <a:lnTo>
                  <a:pt x="116" y="375"/>
                </a:lnTo>
                <a:lnTo>
                  <a:pt x="117" y="377"/>
                </a:lnTo>
                <a:lnTo>
                  <a:pt x="120" y="381"/>
                </a:lnTo>
                <a:lnTo>
                  <a:pt x="121" y="382"/>
                </a:lnTo>
                <a:lnTo>
                  <a:pt x="121" y="382"/>
                </a:lnTo>
                <a:lnTo>
                  <a:pt x="115" y="392"/>
                </a:lnTo>
                <a:lnTo>
                  <a:pt x="110" y="403"/>
                </a:lnTo>
                <a:lnTo>
                  <a:pt x="107" y="416"/>
                </a:lnTo>
                <a:lnTo>
                  <a:pt x="107" y="416"/>
                </a:lnTo>
                <a:lnTo>
                  <a:pt x="105" y="423"/>
                </a:lnTo>
                <a:lnTo>
                  <a:pt x="105" y="432"/>
                </a:lnTo>
                <a:lnTo>
                  <a:pt x="108" y="451"/>
                </a:lnTo>
                <a:lnTo>
                  <a:pt x="111" y="484"/>
                </a:lnTo>
                <a:lnTo>
                  <a:pt x="111" y="484"/>
                </a:lnTo>
                <a:lnTo>
                  <a:pt x="116" y="520"/>
                </a:lnTo>
                <a:lnTo>
                  <a:pt x="121" y="561"/>
                </a:lnTo>
                <a:lnTo>
                  <a:pt x="121" y="561"/>
                </a:lnTo>
                <a:lnTo>
                  <a:pt x="121" y="571"/>
                </a:lnTo>
                <a:lnTo>
                  <a:pt x="120" y="584"/>
                </a:lnTo>
                <a:lnTo>
                  <a:pt x="115" y="618"/>
                </a:lnTo>
                <a:lnTo>
                  <a:pt x="110" y="649"/>
                </a:lnTo>
                <a:lnTo>
                  <a:pt x="107" y="667"/>
                </a:lnTo>
                <a:lnTo>
                  <a:pt x="107" y="667"/>
                </a:lnTo>
                <a:lnTo>
                  <a:pt x="105" y="684"/>
                </a:lnTo>
                <a:lnTo>
                  <a:pt x="105" y="714"/>
                </a:lnTo>
                <a:lnTo>
                  <a:pt x="107" y="754"/>
                </a:lnTo>
                <a:lnTo>
                  <a:pt x="107" y="754"/>
                </a:lnTo>
                <a:lnTo>
                  <a:pt x="102" y="774"/>
                </a:lnTo>
                <a:lnTo>
                  <a:pt x="102" y="774"/>
                </a:lnTo>
                <a:lnTo>
                  <a:pt x="101" y="780"/>
                </a:lnTo>
                <a:lnTo>
                  <a:pt x="102" y="784"/>
                </a:lnTo>
                <a:lnTo>
                  <a:pt x="107" y="793"/>
                </a:lnTo>
                <a:lnTo>
                  <a:pt x="107" y="793"/>
                </a:lnTo>
                <a:lnTo>
                  <a:pt x="109" y="798"/>
                </a:lnTo>
                <a:lnTo>
                  <a:pt x="111" y="803"/>
                </a:lnTo>
                <a:lnTo>
                  <a:pt x="111" y="803"/>
                </a:lnTo>
                <a:lnTo>
                  <a:pt x="114" y="804"/>
                </a:lnTo>
                <a:lnTo>
                  <a:pt x="115" y="805"/>
                </a:lnTo>
                <a:lnTo>
                  <a:pt x="119" y="805"/>
                </a:lnTo>
                <a:lnTo>
                  <a:pt x="123" y="805"/>
                </a:lnTo>
                <a:lnTo>
                  <a:pt x="125" y="806"/>
                </a:lnTo>
                <a:lnTo>
                  <a:pt x="126" y="807"/>
                </a:lnTo>
                <a:lnTo>
                  <a:pt x="126" y="807"/>
                </a:lnTo>
                <a:lnTo>
                  <a:pt x="128" y="810"/>
                </a:lnTo>
                <a:lnTo>
                  <a:pt x="130" y="811"/>
                </a:lnTo>
                <a:lnTo>
                  <a:pt x="132" y="811"/>
                </a:lnTo>
                <a:lnTo>
                  <a:pt x="136" y="807"/>
                </a:lnTo>
                <a:lnTo>
                  <a:pt x="136" y="807"/>
                </a:lnTo>
                <a:lnTo>
                  <a:pt x="138" y="805"/>
                </a:lnTo>
                <a:lnTo>
                  <a:pt x="139" y="801"/>
                </a:lnTo>
                <a:lnTo>
                  <a:pt x="140" y="793"/>
                </a:lnTo>
                <a:lnTo>
                  <a:pt x="140" y="783"/>
                </a:lnTo>
                <a:lnTo>
                  <a:pt x="140" y="783"/>
                </a:lnTo>
                <a:lnTo>
                  <a:pt x="143" y="788"/>
                </a:lnTo>
                <a:lnTo>
                  <a:pt x="145" y="798"/>
                </a:lnTo>
                <a:lnTo>
                  <a:pt x="145" y="798"/>
                </a:lnTo>
                <a:lnTo>
                  <a:pt x="145" y="809"/>
                </a:lnTo>
                <a:lnTo>
                  <a:pt x="145" y="811"/>
                </a:lnTo>
                <a:lnTo>
                  <a:pt x="146" y="813"/>
                </a:lnTo>
                <a:lnTo>
                  <a:pt x="148" y="813"/>
                </a:lnTo>
                <a:lnTo>
                  <a:pt x="150" y="812"/>
                </a:lnTo>
                <a:lnTo>
                  <a:pt x="150" y="812"/>
                </a:lnTo>
                <a:lnTo>
                  <a:pt x="152" y="810"/>
                </a:lnTo>
                <a:lnTo>
                  <a:pt x="155" y="806"/>
                </a:lnTo>
                <a:lnTo>
                  <a:pt x="159" y="798"/>
                </a:lnTo>
                <a:lnTo>
                  <a:pt x="160" y="788"/>
                </a:lnTo>
                <a:lnTo>
                  <a:pt x="179" y="817"/>
                </a:lnTo>
                <a:lnTo>
                  <a:pt x="165" y="948"/>
                </a:lnTo>
                <a:lnTo>
                  <a:pt x="165" y="948"/>
                </a:lnTo>
                <a:lnTo>
                  <a:pt x="148" y="1027"/>
                </a:lnTo>
                <a:lnTo>
                  <a:pt x="131" y="1102"/>
                </a:lnTo>
                <a:lnTo>
                  <a:pt x="131" y="1102"/>
                </a:lnTo>
                <a:lnTo>
                  <a:pt x="122" y="1115"/>
                </a:lnTo>
                <a:lnTo>
                  <a:pt x="116" y="1125"/>
                </a:lnTo>
                <a:lnTo>
                  <a:pt x="111" y="1131"/>
                </a:lnTo>
                <a:lnTo>
                  <a:pt x="111" y="1131"/>
                </a:lnTo>
                <a:lnTo>
                  <a:pt x="108" y="1135"/>
                </a:lnTo>
                <a:lnTo>
                  <a:pt x="103" y="1141"/>
                </a:lnTo>
                <a:lnTo>
                  <a:pt x="99" y="1150"/>
                </a:lnTo>
                <a:lnTo>
                  <a:pt x="98" y="1158"/>
                </a:lnTo>
                <a:lnTo>
                  <a:pt x="97" y="1165"/>
                </a:lnTo>
                <a:lnTo>
                  <a:pt x="97" y="1165"/>
                </a:lnTo>
                <a:lnTo>
                  <a:pt x="97" y="1172"/>
                </a:lnTo>
                <a:lnTo>
                  <a:pt x="99" y="1178"/>
                </a:lnTo>
                <a:lnTo>
                  <a:pt x="103" y="1182"/>
                </a:lnTo>
                <a:lnTo>
                  <a:pt x="107" y="1185"/>
                </a:lnTo>
                <a:lnTo>
                  <a:pt x="113" y="1188"/>
                </a:lnTo>
                <a:lnTo>
                  <a:pt x="116" y="1189"/>
                </a:lnTo>
                <a:lnTo>
                  <a:pt x="116" y="1189"/>
                </a:lnTo>
                <a:lnTo>
                  <a:pt x="113" y="1205"/>
                </a:lnTo>
                <a:lnTo>
                  <a:pt x="109" y="1217"/>
                </a:lnTo>
                <a:lnTo>
                  <a:pt x="107" y="1223"/>
                </a:lnTo>
                <a:lnTo>
                  <a:pt x="107" y="1223"/>
                </a:lnTo>
                <a:lnTo>
                  <a:pt x="103" y="1229"/>
                </a:lnTo>
                <a:lnTo>
                  <a:pt x="98" y="1241"/>
                </a:lnTo>
                <a:lnTo>
                  <a:pt x="92" y="1257"/>
                </a:lnTo>
                <a:lnTo>
                  <a:pt x="92" y="1257"/>
                </a:lnTo>
                <a:lnTo>
                  <a:pt x="115" y="1266"/>
                </a:lnTo>
                <a:lnTo>
                  <a:pt x="132" y="1272"/>
                </a:lnTo>
                <a:lnTo>
                  <a:pt x="145" y="1276"/>
                </a:lnTo>
                <a:lnTo>
                  <a:pt x="145" y="1276"/>
                </a:lnTo>
                <a:lnTo>
                  <a:pt x="152" y="1276"/>
                </a:lnTo>
                <a:lnTo>
                  <a:pt x="157" y="1275"/>
                </a:lnTo>
                <a:lnTo>
                  <a:pt x="165" y="1271"/>
                </a:lnTo>
                <a:lnTo>
                  <a:pt x="165" y="1271"/>
                </a:lnTo>
                <a:lnTo>
                  <a:pt x="171" y="1270"/>
                </a:lnTo>
                <a:lnTo>
                  <a:pt x="178" y="1271"/>
                </a:lnTo>
                <a:lnTo>
                  <a:pt x="185" y="1271"/>
                </a:lnTo>
                <a:lnTo>
                  <a:pt x="189" y="1271"/>
                </a:lnTo>
                <a:lnTo>
                  <a:pt x="189" y="1271"/>
                </a:lnTo>
                <a:lnTo>
                  <a:pt x="198" y="1272"/>
                </a:lnTo>
                <a:lnTo>
                  <a:pt x="218" y="1276"/>
                </a:lnTo>
                <a:lnTo>
                  <a:pt x="239" y="1280"/>
                </a:lnTo>
                <a:lnTo>
                  <a:pt x="249" y="1281"/>
                </a:lnTo>
                <a:lnTo>
                  <a:pt x="256" y="1281"/>
                </a:lnTo>
                <a:lnTo>
                  <a:pt x="256" y="1281"/>
                </a:lnTo>
                <a:lnTo>
                  <a:pt x="266" y="1280"/>
                </a:lnTo>
                <a:lnTo>
                  <a:pt x="275" y="1277"/>
                </a:lnTo>
                <a:lnTo>
                  <a:pt x="285" y="1271"/>
                </a:lnTo>
                <a:lnTo>
                  <a:pt x="285" y="1271"/>
                </a:lnTo>
                <a:lnTo>
                  <a:pt x="287" y="1270"/>
                </a:lnTo>
                <a:lnTo>
                  <a:pt x="287" y="1266"/>
                </a:lnTo>
                <a:lnTo>
                  <a:pt x="285" y="1260"/>
                </a:lnTo>
                <a:lnTo>
                  <a:pt x="281" y="1252"/>
                </a:lnTo>
                <a:lnTo>
                  <a:pt x="223" y="1228"/>
                </a:lnTo>
                <a:lnTo>
                  <a:pt x="223" y="1228"/>
                </a:lnTo>
                <a:lnTo>
                  <a:pt x="225" y="1225"/>
                </a:lnTo>
                <a:lnTo>
                  <a:pt x="229" y="1224"/>
                </a:lnTo>
                <a:lnTo>
                  <a:pt x="232" y="1223"/>
                </a:lnTo>
                <a:lnTo>
                  <a:pt x="232" y="1223"/>
                </a:lnTo>
                <a:lnTo>
                  <a:pt x="233" y="1222"/>
                </a:lnTo>
                <a:lnTo>
                  <a:pt x="235" y="1221"/>
                </a:lnTo>
                <a:lnTo>
                  <a:pt x="236" y="1217"/>
                </a:lnTo>
                <a:lnTo>
                  <a:pt x="235" y="1211"/>
                </a:lnTo>
                <a:lnTo>
                  <a:pt x="232" y="1204"/>
                </a:lnTo>
                <a:lnTo>
                  <a:pt x="232" y="1204"/>
                </a:lnTo>
                <a:lnTo>
                  <a:pt x="230" y="1200"/>
                </a:lnTo>
                <a:lnTo>
                  <a:pt x="226" y="1195"/>
                </a:lnTo>
                <a:lnTo>
                  <a:pt x="217" y="1188"/>
                </a:lnTo>
                <a:lnTo>
                  <a:pt x="203" y="1179"/>
                </a:lnTo>
                <a:lnTo>
                  <a:pt x="203" y="1179"/>
                </a:lnTo>
                <a:lnTo>
                  <a:pt x="202" y="1170"/>
                </a:lnTo>
                <a:lnTo>
                  <a:pt x="202" y="1161"/>
                </a:lnTo>
                <a:lnTo>
                  <a:pt x="203" y="1155"/>
                </a:lnTo>
                <a:lnTo>
                  <a:pt x="203" y="1155"/>
                </a:lnTo>
                <a:lnTo>
                  <a:pt x="204" y="1150"/>
                </a:lnTo>
                <a:lnTo>
                  <a:pt x="204" y="1142"/>
                </a:lnTo>
                <a:lnTo>
                  <a:pt x="204" y="1119"/>
                </a:lnTo>
                <a:lnTo>
                  <a:pt x="203" y="1088"/>
                </a:lnTo>
                <a:lnTo>
                  <a:pt x="203" y="1088"/>
                </a:lnTo>
                <a:lnTo>
                  <a:pt x="266" y="1012"/>
                </a:lnTo>
                <a:lnTo>
                  <a:pt x="311" y="957"/>
                </a:lnTo>
                <a:lnTo>
                  <a:pt x="334" y="928"/>
                </a:lnTo>
                <a:lnTo>
                  <a:pt x="334" y="928"/>
                </a:lnTo>
                <a:lnTo>
                  <a:pt x="337" y="923"/>
                </a:lnTo>
                <a:lnTo>
                  <a:pt x="339" y="919"/>
                </a:lnTo>
                <a:lnTo>
                  <a:pt x="339" y="899"/>
                </a:lnTo>
                <a:lnTo>
                  <a:pt x="339" y="899"/>
                </a:lnTo>
                <a:lnTo>
                  <a:pt x="339" y="894"/>
                </a:lnTo>
                <a:lnTo>
                  <a:pt x="336" y="888"/>
                </a:lnTo>
                <a:lnTo>
                  <a:pt x="330" y="874"/>
                </a:lnTo>
                <a:lnTo>
                  <a:pt x="322" y="857"/>
                </a:lnTo>
                <a:lnTo>
                  <a:pt x="312" y="839"/>
                </a:lnTo>
                <a:lnTo>
                  <a:pt x="294" y="806"/>
                </a:lnTo>
                <a:lnTo>
                  <a:pt x="285" y="793"/>
                </a:lnTo>
                <a:lnTo>
                  <a:pt x="281" y="740"/>
                </a:lnTo>
                <a:lnTo>
                  <a:pt x="285" y="735"/>
                </a:lnTo>
                <a:lnTo>
                  <a:pt x="285" y="735"/>
                </a:lnTo>
                <a:lnTo>
                  <a:pt x="310" y="730"/>
                </a:lnTo>
                <a:lnTo>
                  <a:pt x="325" y="725"/>
                </a:lnTo>
                <a:lnTo>
                  <a:pt x="331" y="723"/>
                </a:lnTo>
                <a:lnTo>
                  <a:pt x="334" y="720"/>
                </a:lnTo>
                <a:lnTo>
                  <a:pt x="334" y="720"/>
                </a:lnTo>
                <a:lnTo>
                  <a:pt x="333" y="717"/>
                </a:lnTo>
                <a:lnTo>
                  <a:pt x="330" y="710"/>
                </a:lnTo>
                <a:lnTo>
                  <a:pt x="322" y="691"/>
                </a:lnTo>
                <a:lnTo>
                  <a:pt x="311" y="670"/>
                </a:lnTo>
                <a:lnTo>
                  <a:pt x="307" y="660"/>
                </a:lnTo>
                <a:lnTo>
                  <a:pt x="305" y="653"/>
                </a:lnTo>
                <a:lnTo>
                  <a:pt x="305" y="653"/>
                </a:lnTo>
                <a:lnTo>
                  <a:pt x="301" y="627"/>
                </a:lnTo>
                <a:lnTo>
                  <a:pt x="297" y="589"/>
                </a:lnTo>
                <a:lnTo>
                  <a:pt x="295" y="554"/>
                </a:lnTo>
                <a:lnTo>
                  <a:pt x="295" y="542"/>
                </a:lnTo>
                <a:lnTo>
                  <a:pt x="295" y="537"/>
                </a:lnTo>
                <a:lnTo>
                  <a:pt x="295" y="537"/>
                </a:lnTo>
                <a:lnTo>
                  <a:pt x="326" y="490"/>
                </a:lnTo>
                <a:lnTo>
                  <a:pt x="358" y="440"/>
                </a:lnTo>
                <a:lnTo>
                  <a:pt x="358" y="440"/>
                </a:lnTo>
                <a:lnTo>
                  <a:pt x="382" y="406"/>
                </a:lnTo>
                <a:lnTo>
                  <a:pt x="382" y="406"/>
                </a:lnTo>
                <a:lnTo>
                  <a:pt x="383" y="404"/>
                </a:lnTo>
                <a:lnTo>
                  <a:pt x="383" y="401"/>
                </a:lnTo>
                <a:lnTo>
                  <a:pt x="382" y="398"/>
                </a:lnTo>
                <a:lnTo>
                  <a:pt x="380" y="393"/>
                </a:lnTo>
                <a:lnTo>
                  <a:pt x="377" y="387"/>
                </a:lnTo>
                <a:lnTo>
                  <a:pt x="377" y="387"/>
                </a:lnTo>
                <a:lnTo>
                  <a:pt x="375" y="381"/>
                </a:lnTo>
                <a:lnTo>
                  <a:pt x="370" y="376"/>
                </a:lnTo>
                <a:lnTo>
                  <a:pt x="365" y="372"/>
                </a:lnTo>
                <a:lnTo>
                  <a:pt x="360" y="369"/>
                </a:lnTo>
                <a:lnTo>
                  <a:pt x="340" y="185"/>
                </a:lnTo>
                <a:lnTo>
                  <a:pt x="450" y="179"/>
                </a:lnTo>
                <a:lnTo>
                  <a:pt x="450" y="179"/>
                </a:lnTo>
                <a:lnTo>
                  <a:pt x="546" y="145"/>
                </a:lnTo>
                <a:lnTo>
                  <a:pt x="546" y="145"/>
                </a:lnTo>
                <a:lnTo>
                  <a:pt x="581" y="134"/>
                </a:lnTo>
                <a:lnTo>
                  <a:pt x="616" y="125"/>
                </a:lnTo>
                <a:lnTo>
                  <a:pt x="653" y="116"/>
                </a:lnTo>
                <a:lnTo>
                  <a:pt x="575" y="54"/>
                </a:lnTo>
                <a:lnTo>
                  <a:pt x="503" y="0"/>
                </a:lnTo>
                <a:lnTo>
                  <a:pt x="430" y="0"/>
                </a:lnTo>
                <a:lnTo>
                  <a:pt x="430" y="0"/>
                </a:lnTo>
                <a:lnTo>
                  <a:pt x="353" y="10"/>
                </a:lnTo>
                <a:lnTo>
                  <a:pt x="297" y="16"/>
                </a:lnTo>
                <a:lnTo>
                  <a:pt x="271" y="20"/>
                </a:lnTo>
                <a:lnTo>
                  <a:pt x="271" y="20"/>
                </a:lnTo>
                <a:lnTo>
                  <a:pt x="255" y="23"/>
                </a:lnTo>
                <a:lnTo>
                  <a:pt x="208" y="34"/>
                </a:lnTo>
                <a:lnTo>
                  <a:pt x="208" y="34"/>
                </a:lnTo>
                <a:lnTo>
                  <a:pt x="168" y="44"/>
                </a:lnTo>
                <a:lnTo>
                  <a:pt x="125" y="55"/>
                </a:lnTo>
                <a:lnTo>
                  <a:pt x="78" y="68"/>
                </a:lnTo>
                <a:lnTo>
                  <a:pt x="78" y="68"/>
                </a:lnTo>
                <a:lnTo>
                  <a:pt x="41" y="112"/>
                </a:lnTo>
                <a:lnTo>
                  <a:pt x="15" y="141"/>
                </a:lnTo>
                <a:lnTo>
                  <a:pt x="5" y="151"/>
                </a:lnTo>
                <a:lnTo>
                  <a:pt x="0" y="155"/>
                </a:lnTo>
                <a:lnTo>
                  <a:pt x="0" y="155"/>
                </a:lnTo>
                <a:lnTo>
                  <a:pt x="0" y="155"/>
                </a:lnTo>
                <a:lnTo>
                  <a:pt x="0" y="156"/>
                </a:lnTo>
                <a:lnTo>
                  <a:pt x="4" y="157"/>
                </a:lnTo>
                <a:lnTo>
                  <a:pt x="18" y="162"/>
                </a:lnTo>
                <a:lnTo>
                  <a:pt x="40" y="171"/>
                </a:lnTo>
                <a:lnTo>
                  <a:pt x="63" y="179"/>
                </a:lnTo>
                <a:lnTo>
                  <a:pt x="63" y="179"/>
                </a:lnTo>
                <a:lnTo>
                  <a:pt x="74" y="184"/>
                </a:lnTo>
                <a:lnTo>
                  <a:pt x="84" y="190"/>
                </a:lnTo>
                <a:lnTo>
                  <a:pt x="98" y="201"/>
                </a:lnTo>
                <a:lnTo>
                  <a:pt x="108" y="209"/>
                </a:lnTo>
                <a:lnTo>
                  <a:pt x="111" y="213"/>
                </a:lnTo>
                <a:lnTo>
                  <a:pt x="155" y="203"/>
                </a:lnTo>
                <a:close/>
                <a:moveTo>
                  <a:pt x="349" y="359"/>
                </a:moveTo>
                <a:lnTo>
                  <a:pt x="349" y="359"/>
                </a:lnTo>
                <a:lnTo>
                  <a:pt x="348" y="358"/>
                </a:lnTo>
                <a:lnTo>
                  <a:pt x="348" y="358"/>
                </a:lnTo>
                <a:lnTo>
                  <a:pt x="346" y="357"/>
                </a:lnTo>
                <a:lnTo>
                  <a:pt x="345" y="359"/>
                </a:lnTo>
                <a:lnTo>
                  <a:pt x="343" y="362"/>
                </a:lnTo>
                <a:lnTo>
                  <a:pt x="343" y="368"/>
                </a:lnTo>
                <a:lnTo>
                  <a:pt x="343" y="368"/>
                </a:lnTo>
                <a:lnTo>
                  <a:pt x="343" y="371"/>
                </a:lnTo>
                <a:lnTo>
                  <a:pt x="342" y="375"/>
                </a:lnTo>
                <a:lnTo>
                  <a:pt x="339" y="382"/>
                </a:lnTo>
                <a:lnTo>
                  <a:pt x="329" y="397"/>
                </a:lnTo>
                <a:lnTo>
                  <a:pt x="329" y="397"/>
                </a:lnTo>
                <a:lnTo>
                  <a:pt x="324" y="408"/>
                </a:lnTo>
                <a:lnTo>
                  <a:pt x="319" y="424"/>
                </a:lnTo>
                <a:lnTo>
                  <a:pt x="314" y="443"/>
                </a:lnTo>
                <a:lnTo>
                  <a:pt x="310" y="455"/>
                </a:lnTo>
                <a:lnTo>
                  <a:pt x="310" y="455"/>
                </a:lnTo>
                <a:lnTo>
                  <a:pt x="306" y="459"/>
                </a:lnTo>
                <a:lnTo>
                  <a:pt x="301" y="467"/>
                </a:lnTo>
                <a:lnTo>
                  <a:pt x="289" y="482"/>
                </a:lnTo>
                <a:lnTo>
                  <a:pt x="271" y="503"/>
                </a:lnTo>
                <a:lnTo>
                  <a:pt x="266" y="474"/>
                </a:lnTo>
                <a:lnTo>
                  <a:pt x="281" y="455"/>
                </a:lnTo>
                <a:lnTo>
                  <a:pt x="281" y="455"/>
                </a:lnTo>
                <a:lnTo>
                  <a:pt x="275" y="416"/>
                </a:lnTo>
                <a:lnTo>
                  <a:pt x="271" y="386"/>
                </a:lnTo>
                <a:lnTo>
                  <a:pt x="271" y="375"/>
                </a:lnTo>
                <a:lnTo>
                  <a:pt x="271" y="368"/>
                </a:lnTo>
                <a:lnTo>
                  <a:pt x="271" y="368"/>
                </a:lnTo>
                <a:lnTo>
                  <a:pt x="271" y="365"/>
                </a:lnTo>
                <a:lnTo>
                  <a:pt x="271" y="363"/>
                </a:lnTo>
                <a:lnTo>
                  <a:pt x="267" y="359"/>
                </a:lnTo>
                <a:lnTo>
                  <a:pt x="264" y="354"/>
                </a:lnTo>
                <a:lnTo>
                  <a:pt x="258" y="351"/>
                </a:lnTo>
                <a:lnTo>
                  <a:pt x="247" y="346"/>
                </a:lnTo>
                <a:lnTo>
                  <a:pt x="242" y="343"/>
                </a:lnTo>
                <a:lnTo>
                  <a:pt x="261" y="314"/>
                </a:lnTo>
                <a:lnTo>
                  <a:pt x="261" y="314"/>
                </a:lnTo>
                <a:lnTo>
                  <a:pt x="268" y="314"/>
                </a:lnTo>
                <a:lnTo>
                  <a:pt x="277" y="313"/>
                </a:lnTo>
                <a:lnTo>
                  <a:pt x="285" y="310"/>
                </a:lnTo>
                <a:lnTo>
                  <a:pt x="285" y="310"/>
                </a:lnTo>
                <a:lnTo>
                  <a:pt x="293" y="306"/>
                </a:lnTo>
                <a:lnTo>
                  <a:pt x="295" y="304"/>
                </a:lnTo>
                <a:lnTo>
                  <a:pt x="296" y="302"/>
                </a:lnTo>
                <a:lnTo>
                  <a:pt x="297" y="300"/>
                </a:lnTo>
                <a:lnTo>
                  <a:pt x="297" y="296"/>
                </a:lnTo>
                <a:lnTo>
                  <a:pt x="295" y="285"/>
                </a:lnTo>
                <a:lnTo>
                  <a:pt x="295" y="285"/>
                </a:lnTo>
                <a:lnTo>
                  <a:pt x="293" y="271"/>
                </a:lnTo>
                <a:lnTo>
                  <a:pt x="291" y="254"/>
                </a:lnTo>
                <a:lnTo>
                  <a:pt x="291" y="238"/>
                </a:lnTo>
                <a:lnTo>
                  <a:pt x="290" y="228"/>
                </a:lnTo>
                <a:lnTo>
                  <a:pt x="290" y="228"/>
                </a:lnTo>
                <a:lnTo>
                  <a:pt x="289" y="221"/>
                </a:lnTo>
                <a:lnTo>
                  <a:pt x="288" y="218"/>
                </a:lnTo>
                <a:lnTo>
                  <a:pt x="285" y="213"/>
                </a:lnTo>
                <a:lnTo>
                  <a:pt x="285" y="213"/>
                </a:lnTo>
                <a:lnTo>
                  <a:pt x="276" y="184"/>
                </a:lnTo>
                <a:lnTo>
                  <a:pt x="285" y="189"/>
                </a:lnTo>
                <a:lnTo>
                  <a:pt x="330" y="186"/>
                </a:lnTo>
                <a:lnTo>
                  <a:pt x="349" y="3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E50E8839-8FB0-4171-BD86-2F5361B4ABDA}"/>
              </a:ext>
            </a:extLst>
          </p:cNvPr>
          <p:cNvSpPr>
            <a:spLocks/>
          </p:cNvSpPr>
          <p:nvPr/>
        </p:nvSpPr>
        <p:spPr bwMode="auto">
          <a:xfrm>
            <a:off x="2592705" y="863715"/>
            <a:ext cx="880851" cy="1627168"/>
          </a:xfrm>
          <a:custGeom>
            <a:avLst/>
            <a:gdLst>
              <a:gd name="T0" fmla="*/ 200 w 622"/>
              <a:gd name="T1" fmla="*/ 229 h 1149"/>
              <a:gd name="T2" fmla="*/ 73 w 622"/>
              <a:gd name="T3" fmla="*/ 137 h 1149"/>
              <a:gd name="T4" fmla="*/ 11 w 622"/>
              <a:gd name="T5" fmla="*/ 77 h 1149"/>
              <a:gd name="T6" fmla="*/ 24 w 622"/>
              <a:gd name="T7" fmla="*/ 55 h 1149"/>
              <a:gd name="T8" fmla="*/ 28 w 622"/>
              <a:gd name="T9" fmla="*/ 24 h 1149"/>
              <a:gd name="T10" fmla="*/ 154 w 622"/>
              <a:gd name="T11" fmla="*/ 0 h 1149"/>
              <a:gd name="T12" fmla="*/ 199 w 622"/>
              <a:gd name="T13" fmla="*/ 2 h 1149"/>
              <a:gd name="T14" fmla="*/ 282 w 622"/>
              <a:gd name="T15" fmla="*/ 24 h 1149"/>
              <a:gd name="T16" fmla="*/ 324 w 622"/>
              <a:gd name="T17" fmla="*/ 51 h 1149"/>
              <a:gd name="T18" fmla="*/ 402 w 622"/>
              <a:gd name="T19" fmla="*/ 83 h 1149"/>
              <a:gd name="T20" fmla="*/ 439 w 622"/>
              <a:gd name="T21" fmla="*/ 123 h 1149"/>
              <a:gd name="T22" fmla="*/ 472 w 622"/>
              <a:gd name="T23" fmla="*/ 142 h 1149"/>
              <a:gd name="T24" fmla="*/ 524 w 622"/>
              <a:gd name="T25" fmla="*/ 191 h 1149"/>
              <a:gd name="T26" fmla="*/ 575 w 622"/>
              <a:gd name="T27" fmla="*/ 269 h 1149"/>
              <a:gd name="T28" fmla="*/ 608 w 622"/>
              <a:gd name="T29" fmla="*/ 355 h 1149"/>
              <a:gd name="T30" fmla="*/ 608 w 622"/>
              <a:gd name="T31" fmla="*/ 407 h 1149"/>
              <a:gd name="T32" fmla="*/ 585 w 622"/>
              <a:gd name="T33" fmla="*/ 418 h 1149"/>
              <a:gd name="T34" fmla="*/ 492 w 622"/>
              <a:gd name="T35" fmla="*/ 393 h 1149"/>
              <a:gd name="T36" fmla="*/ 538 w 622"/>
              <a:gd name="T37" fmla="*/ 541 h 1149"/>
              <a:gd name="T38" fmla="*/ 532 w 622"/>
              <a:gd name="T39" fmla="*/ 561 h 1149"/>
              <a:gd name="T40" fmla="*/ 501 w 622"/>
              <a:gd name="T41" fmla="*/ 632 h 1149"/>
              <a:gd name="T42" fmla="*/ 502 w 622"/>
              <a:gd name="T43" fmla="*/ 681 h 1149"/>
              <a:gd name="T44" fmla="*/ 474 w 622"/>
              <a:gd name="T45" fmla="*/ 697 h 1149"/>
              <a:gd name="T46" fmla="*/ 451 w 622"/>
              <a:gd name="T47" fmla="*/ 855 h 1149"/>
              <a:gd name="T48" fmla="*/ 476 w 622"/>
              <a:gd name="T49" fmla="*/ 1064 h 1149"/>
              <a:gd name="T50" fmla="*/ 495 w 622"/>
              <a:gd name="T51" fmla="*/ 1114 h 1149"/>
              <a:gd name="T52" fmla="*/ 492 w 622"/>
              <a:gd name="T53" fmla="*/ 1129 h 1149"/>
              <a:gd name="T54" fmla="*/ 483 w 622"/>
              <a:gd name="T55" fmla="*/ 1134 h 1149"/>
              <a:gd name="T56" fmla="*/ 439 w 622"/>
              <a:gd name="T57" fmla="*/ 1140 h 1149"/>
              <a:gd name="T58" fmla="*/ 379 w 622"/>
              <a:gd name="T59" fmla="*/ 1149 h 1149"/>
              <a:gd name="T60" fmla="*/ 339 w 622"/>
              <a:gd name="T61" fmla="*/ 1144 h 1149"/>
              <a:gd name="T62" fmla="*/ 321 w 622"/>
              <a:gd name="T63" fmla="*/ 1132 h 1149"/>
              <a:gd name="T64" fmla="*/ 322 w 622"/>
              <a:gd name="T65" fmla="*/ 1123 h 1149"/>
              <a:gd name="T66" fmla="*/ 279 w 622"/>
              <a:gd name="T67" fmla="*/ 1130 h 1149"/>
              <a:gd name="T68" fmla="*/ 259 w 622"/>
              <a:gd name="T69" fmla="*/ 1127 h 1149"/>
              <a:gd name="T70" fmla="*/ 249 w 622"/>
              <a:gd name="T71" fmla="*/ 1106 h 1149"/>
              <a:gd name="T72" fmla="*/ 256 w 622"/>
              <a:gd name="T73" fmla="*/ 1102 h 1149"/>
              <a:gd name="T74" fmla="*/ 290 w 622"/>
              <a:gd name="T75" fmla="*/ 1096 h 1149"/>
              <a:gd name="T76" fmla="*/ 294 w 622"/>
              <a:gd name="T77" fmla="*/ 1071 h 1149"/>
              <a:gd name="T78" fmla="*/ 288 w 622"/>
              <a:gd name="T79" fmla="*/ 954 h 1149"/>
              <a:gd name="T80" fmla="*/ 276 w 622"/>
              <a:gd name="T81" fmla="*/ 860 h 1149"/>
              <a:gd name="T82" fmla="*/ 257 w 622"/>
              <a:gd name="T83" fmla="*/ 710 h 1149"/>
              <a:gd name="T84" fmla="*/ 238 w 622"/>
              <a:gd name="T85" fmla="*/ 688 h 1149"/>
              <a:gd name="T86" fmla="*/ 242 w 622"/>
              <a:gd name="T87" fmla="*/ 499 h 1149"/>
              <a:gd name="T88" fmla="*/ 222 w 622"/>
              <a:gd name="T89" fmla="*/ 478 h 1149"/>
              <a:gd name="T90" fmla="*/ 188 w 622"/>
              <a:gd name="T91" fmla="*/ 451 h 1149"/>
              <a:gd name="T92" fmla="*/ 194 w 622"/>
              <a:gd name="T93" fmla="*/ 461 h 1149"/>
              <a:gd name="T94" fmla="*/ 180 w 622"/>
              <a:gd name="T95" fmla="*/ 480 h 1149"/>
              <a:gd name="T96" fmla="*/ 163 w 622"/>
              <a:gd name="T97" fmla="*/ 472 h 1149"/>
              <a:gd name="T98" fmla="*/ 164 w 622"/>
              <a:gd name="T99" fmla="*/ 454 h 1149"/>
              <a:gd name="T100" fmla="*/ 177 w 622"/>
              <a:gd name="T101" fmla="*/ 444 h 1149"/>
              <a:gd name="T102" fmla="*/ 191 w 622"/>
              <a:gd name="T103" fmla="*/ 396 h 1149"/>
              <a:gd name="T104" fmla="*/ 192 w 622"/>
              <a:gd name="T105" fmla="*/ 362 h 1149"/>
              <a:gd name="T106" fmla="*/ 200 w 622"/>
              <a:gd name="T107" fmla="*/ 345 h 1149"/>
              <a:gd name="T108" fmla="*/ 212 w 622"/>
              <a:gd name="T109" fmla="*/ 315 h 1149"/>
              <a:gd name="T110" fmla="*/ 217 w 622"/>
              <a:gd name="T111" fmla="*/ 308 h 1149"/>
              <a:gd name="T112" fmla="*/ 223 w 622"/>
              <a:gd name="T113" fmla="*/ 276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2" h="1149">
                <a:moveTo>
                  <a:pt x="226" y="251"/>
                </a:moveTo>
                <a:lnTo>
                  <a:pt x="226" y="251"/>
                </a:lnTo>
                <a:lnTo>
                  <a:pt x="220" y="244"/>
                </a:lnTo>
                <a:lnTo>
                  <a:pt x="200" y="229"/>
                </a:lnTo>
                <a:lnTo>
                  <a:pt x="167" y="203"/>
                </a:lnTo>
                <a:lnTo>
                  <a:pt x="121" y="170"/>
                </a:lnTo>
                <a:lnTo>
                  <a:pt x="121" y="170"/>
                </a:lnTo>
                <a:lnTo>
                  <a:pt x="73" y="137"/>
                </a:lnTo>
                <a:lnTo>
                  <a:pt x="35" y="112"/>
                </a:lnTo>
                <a:lnTo>
                  <a:pt x="0" y="90"/>
                </a:lnTo>
                <a:lnTo>
                  <a:pt x="0" y="90"/>
                </a:lnTo>
                <a:lnTo>
                  <a:pt x="11" y="77"/>
                </a:lnTo>
                <a:lnTo>
                  <a:pt x="19" y="64"/>
                </a:lnTo>
                <a:lnTo>
                  <a:pt x="21" y="58"/>
                </a:lnTo>
                <a:lnTo>
                  <a:pt x="24" y="55"/>
                </a:lnTo>
                <a:lnTo>
                  <a:pt x="24" y="55"/>
                </a:lnTo>
                <a:lnTo>
                  <a:pt x="25" y="45"/>
                </a:lnTo>
                <a:lnTo>
                  <a:pt x="26" y="35"/>
                </a:lnTo>
                <a:lnTo>
                  <a:pt x="28" y="24"/>
                </a:lnTo>
                <a:lnTo>
                  <a:pt x="28" y="24"/>
                </a:lnTo>
                <a:lnTo>
                  <a:pt x="70" y="15"/>
                </a:lnTo>
                <a:lnTo>
                  <a:pt x="112" y="6"/>
                </a:lnTo>
                <a:lnTo>
                  <a:pt x="133" y="2"/>
                </a:lnTo>
                <a:lnTo>
                  <a:pt x="154" y="0"/>
                </a:lnTo>
                <a:lnTo>
                  <a:pt x="154" y="0"/>
                </a:lnTo>
                <a:lnTo>
                  <a:pt x="164" y="0"/>
                </a:lnTo>
                <a:lnTo>
                  <a:pt x="176" y="0"/>
                </a:lnTo>
                <a:lnTo>
                  <a:pt x="199" y="2"/>
                </a:lnTo>
                <a:lnTo>
                  <a:pt x="222" y="7"/>
                </a:lnTo>
                <a:lnTo>
                  <a:pt x="245" y="13"/>
                </a:lnTo>
                <a:lnTo>
                  <a:pt x="265" y="19"/>
                </a:lnTo>
                <a:lnTo>
                  <a:pt x="282" y="24"/>
                </a:lnTo>
                <a:lnTo>
                  <a:pt x="296" y="30"/>
                </a:lnTo>
                <a:lnTo>
                  <a:pt x="296" y="30"/>
                </a:lnTo>
                <a:lnTo>
                  <a:pt x="311" y="41"/>
                </a:lnTo>
                <a:lnTo>
                  <a:pt x="324" y="51"/>
                </a:lnTo>
                <a:lnTo>
                  <a:pt x="338" y="58"/>
                </a:lnTo>
                <a:lnTo>
                  <a:pt x="338" y="58"/>
                </a:lnTo>
                <a:lnTo>
                  <a:pt x="377" y="73"/>
                </a:lnTo>
                <a:lnTo>
                  <a:pt x="402" y="83"/>
                </a:lnTo>
                <a:lnTo>
                  <a:pt x="402" y="83"/>
                </a:lnTo>
                <a:lnTo>
                  <a:pt x="414" y="97"/>
                </a:lnTo>
                <a:lnTo>
                  <a:pt x="425" y="111"/>
                </a:lnTo>
                <a:lnTo>
                  <a:pt x="439" y="123"/>
                </a:lnTo>
                <a:lnTo>
                  <a:pt x="439" y="123"/>
                </a:lnTo>
                <a:lnTo>
                  <a:pt x="445" y="128"/>
                </a:lnTo>
                <a:lnTo>
                  <a:pt x="453" y="133"/>
                </a:lnTo>
                <a:lnTo>
                  <a:pt x="472" y="142"/>
                </a:lnTo>
                <a:lnTo>
                  <a:pt x="492" y="152"/>
                </a:lnTo>
                <a:lnTo>
                  <a:pt x="492" y="152"/>
                </a:lnTo>
                <a:lnTo>
                  <a:pt x="502" y="163"/>
                </a:lnTo>
                <a:lnTo>
                  <a:pt x="524" y="191"/>
                </a:lnTo>
                <a:lnTo>
                  <a:pt x="537" y="208"/>
                </a:lnTo>
                <a:lnTo>
                  <a:pt x="551" y="227"/>
                </a:lnTo>
                <a:lnTo>
                  <a:pt x="564" y="248"/>
                </a:lnTo>
                <a:lnTo>
                  <a:pt x="575" y="269"/>
                </a:lnTo>
                <a:lnTo>
                  <a:pt x="575" y="269"/>
                </a:lnTo>
                <a:lnTo>
                  <a:pt x="583" y="289"/>
                </a:lnTo>
                <a:lnTo>
                  <a:pt x="592" y="311"/>
                </a:lnTo>
                <a:lnTo>
                  <a:pt x="608" y="355"/>
                </a:lnTo>
                <a:lnTo>
                  <a:pt x="619" y="389"/>
                </a:lnTo>
                <a:lnTo>
                  <a:pt x="622" y="403"/>
                </a:lnTo>
                <a:lnTo>
                  <a:pt x="622" y="403"/>
                </a:lnTo>
                <a:lnTo>
                  <a:pt x="608" y="407"/>
                </a:lnTo>
                <a:lnTo>
                  <a:pt x="596" y="412"/>
                </a:lnTo>
                <a:lnTo>
                  <a:pt x="590" y="415"/>
                </a:lnTo>
                <a:lnTo>
                  <a:pt x="585" y="418"/>
                </a:lnTo>
                <a:lnTo>
                  <a:pt x="585" y="418"/>
                </a:lnTo>
                <a:lnTo>
                  <a:pt x="576" y="426"/>
                </a:lnTo>
                <a:lnTo>
                  <a:pt x="570" y="433"/>
                </a:lnTo>
                <a:lnTo>
                  <a:pt x="564" y="439"/>
                </a:lnTo>
                <a:lnTo>
                  <a:pt x="492" y="393"/>
                </a:lnTo>
                <a:lnTo>
                  <a:pt x="492" y="393"/>
                </a:lnTo>
                <a:lnTo>
                  <a:pt x="517" y="468"/>
                </a:lnTo>
                <a:lnTo>
                  <a:pt x="534" y="523"/>
                </a:lnTo>
                <a:lnTo>
                  <a:pt x="538" y="541"/>
                </a:lnTo>
                <a:lnTo>
                  <a:pt x="541" y="551"/>
                </a:lnTo>
                <a:lnTo>
                  <a:pt x="541" y="551"/>
                </a:lnTo>
                <a:lnTo>
                  <a:pt x="538" y="555"/>
                </a:lnTo>
                <a:lnTo>
                  <a:pt x="532" y="561"/>
                </a:lnTo>
                <a:lnTo>
                  <a:pt x="517" y="572"/>
                </a:lnTo>
                <a:lnTo>
                  <a:pt x="495" y="585"/>
                </a:lnTo>
                <a:lnTo>
                  <a:pt x="495" y="585"/>
                </a:lnTo>
                <a:lnTo>
                  <a:pt x="501" y="632"/>
                </a:lnTo>
                <a:lnTo>
                  <a:pt x="504" y="665"/>
                </a:lnTo>
                <a:lnTo>
                  <a:pt x="504" y="676"/>
                </a:lnTo>
                <a:lnTo>
                  <a:pt x="503" y="680"/>
                </a:lnTo>
                <a:lnTo>
                  <a:pt x="502" y="681"/>
                </a:lnTo>
                <a:lnTo>
                  <a:pt x="502" y="681"/>
                </a:lnTo>
                <a:lnTo>
                  <a:pt x="486" y="691"/>
                </a:lnTo>
                <a:lnTo>
                  <a:pt x="474" y="697"/>
                </a:lnTo>
                <a:lnTo>
                  <a:pt x="474" y="697"/>
                </a:lnTo>
                <a:lnTo>
                  <a:pt x="462" y="772"/>
                </a:lnTo>
                <a:lnTo>
                  <a:pt x="455" y="827"/>
                </a:lnTo>
                <a:lnTo>
                  <a:pt x="451" y="855"/>
                </a:lnTo>
                <a:lnTo>
                  <a:pt x="451" y="855"/>
                </a:lnTo>
                <a:lnTo>
                  <a:pt x="455" y="893"/>
                </a:lnTo>
                <a:lnTo>
                  <a:pt x="463" y="963"/>
                </a:lnTo>
                <a:lnTo>
                  <a:pt x="476" y="1064"/>
                </a:lnTo>
                <a:lnTo>
                  <a:pt x="476" y="1064"/>
                </a:lnTo>
                <a:lnTo>
                  <a:pt x="486" y="1085"/>
                </a:lnTo>
                <a:lnTo>
                  <a:pt x="492" y="1102"/>
                </a:lnTo>
                <a:lnTo>
                  <a:pt x="495" y="1108"/>
                </a:lnTo>
                <a:lnTo>
                  <a:pt x="495" y="1114"/>
                </a:lnTo>
                <a:lnTo>
                  <a:pt x="495" y="1114"/>
                </a:lnTo>
                <a:lnTo>
                  <a:pt x="493" y="1121"/>
                </a:lnTo>
                <a:lnTo>
                  <a:pt x="493" y="1126"/>
                </a:lnTo>
                <a:lnTo>
                  <a:pt x="492" y="1129"/>
                </a:lnTo>
                <a:lnTo>
                  <a:pt x="491" y="1131"/>
                </a:lnTo>
                <a:lnTo>
                  <a:pt x="487" y="1132"/>
                </a:lnTo>
                <a:lnTo>
                  <a:pt x="483" y="1134"/>
                </a:lnTo>
                <a:lnTo>
                  <a:pt x="483" y="1134"/>
                </a:lnTo>
                <a:lnTo>
                  <a:pt x="473" y="1136"/>
                </a:lnTo>
                <a:lnTo>
                  <a:pt x="467" y="1137"/>
                </a:lnTo>
                <a:lnTo>
                  <a:pt x="439" y="1140"/>
                </a:lnTo>
                <a:lnTo>
                  <a:pt x="439" y="1140"/>
                </a:lnTo>
                <a:lnTo>
                  <a:pt x="417" y="1143"/>
                </a:lnTo>
                <a:lnTo>
                  <a:pt x="399" y="1147"/>
                </a:lnTo>
                <a:lnTo>
                  <a:pt x="389" y="1148"/>
                </a:lnTo>
                <a:lnTo>
                  <a:pt x="379" y="1149"/>
                </a:lnTo>
                <a:lnTo>
                  <a:pt x="369" y="1149"/>
                </a:lnTo>
                <a:lnTo>
                  <a:pt x="358" y="1148"/>
                </a:lnTo>
                <a:lnTo>
                  <a:pt x="358" y="1148"/>
                </a:lnTo>
                <a:lnTo>
                  <a:pt x="339" y="1144"/>
                </a:lnTo>
                <a:lnTo>
                  <a:pt x="327" y="1140"/>
                </a:lnTo>
                <a:lnTo>
                  <a:pt x="323" y="1137"/>
                </a:lnTo>
                <a:lnTo>
                  <a:pt x="321" y="1135"/>
                </a:lnTo>
                <a:lnTo>
                  <a:pt x="321" y="1132"/>
                </a:lnTo>
                <a:lnTo>
                  <a:pt x="320" y="1130"/>
                </a:lnTo>
                <a:lnTo>
                  <a:pt x="320" y="1130"/>
                </a:lnTo>
                <a:lnTo>
                  <a:pt x="321" y="1125"/>
                </a:lnTo>
                <a:lnTo>
                  <a:pt x="322" y="1123"/>
                </a:lnTo>
                <a:lnTo>
                  <a:pt x="324" y="1120"/>
                </a:lnTo>
                <a:lnTo>
                  <a:pt x="324" y="1120"/>
                </a:lnTo>
                <a:lnTo>
                  <a:pt x="299" y="1126"/>
                </a:lnTo>
                <a:lnTo>
                  <a:pt x="279" y="1130"/>
                </a:lnTo>
                <a:lnTo>
                  <a:pt x="266" y="1132"/>
                </a:lnTo>
                <a:lnTo>
                  <a:pt x="266" y="1132"/>
                </a:lnTo>
                <a:lnTo>
                  <a:pt x="262" y="1131"/>
                </a:lnTo>
                <a:lnTo>
                  <a:pt x="259" y="1127"/>
                </a:lnTo>
                <a:lnTo>
                  <a:pt x="255" y="1124"/>
                </a:lnTo>
                <a:lnTo>
                  <a:pt x="253" y="1119"/>
                </a:lnTo>
                <a:lnTo>
                  <a:pt x="250" y="1110"/>
                </a:lnTo>
                <a:lnTo>
                  <a:pt x="249" y="1106"/>
                </a:lnTo>
                <a:lnTo>
                  <a:pt x="250" y="1104"/>
                </a:lnTo>
                <a:lnTo>
                  <a:pt x="250" y="1104"/>
                </a:lnTo>
                <a:lnTo>
                  <a:pt x="253" y="1102"/>
                </a:lnTo>
                <a:lnTo>
                  <a:pt x="256" y="1102"/>
                </a:lnTo>
                <a:lnTo>
                  <a:pt x="268" y="1099"/>
                </a:lnTo>
                <a:lnTo>
                  <a:pt x="281" y="1098"/>
                </a:lnTo>
                <a:lnTo>
                  <a:pt x="290" y="1096"/>
                </a:lnTo>
                <a:lnTo>
                  <a:pt x="290" y="1096"/>
                </a:lnTo>
                <a:lnTo>
                  <a:pt x="296" y="1091"/>
                </a:lnTo>
                <a:lnTo>
                  <a:pt x="302" y="1084"/>
                </a:lnTo>
                <a:lnTo>
                  <a:pt x="310" y="1075"/>
                </a:lnTo>
                <a:lnTo>
                  <a:pt x="294" y="1071"/>
                </a:lnTo>
                <a:lnTo>
                  <a:pt x="294" y="1071"/>
                </a:lnTo>
                <a:lnTo>
                  <a:pt x="293" y="1047"/>
                </a:lnTo>
                <a:lnTo>
                  <a:pt x="290" y="989"/>
                </a:lnTo>
                <a:lnTo>
                  <a:pt x="288" y="954"/>
                </a:lnTo>
                <a:lnTo>
                  <a:pt x="284" y="918"/>
                </a:lnTo>
                <a:lnTo>
                  <a:pt x="281" y="887"/>
                </a:lnTo>
                <a:lnTo>
                  <a:pt x="276" y="860"/>
                </a:lnTo>
                <a:lnTo>
                  <a:pt x="276" y="860"/>
                </a:lnTo>
                <a:lnTo>
                  <a:pt x="271" y="834"/>
                </a:lnTo>
                <a:lnTo>
                  <a:pt x="267" y="808"/>
                </a:lnTo>
                <a:lnTo>
                  <a:pt x="261" y="753"/>
                </a:lnTo>
                <a:lnTo>
                  <a:pt x="257" y="710"/>
                </a:lnTo>
                <a:lnTo>
                  <a:pt x="256" y="693"/>
                </a:lnTo>
                <a:lnTo>
                  <a:pt x="256" y="693"/>
                </a:lnTo>
                <a:lnTo>
                  <a:pt x="245" y="691"/>
                </a:lnTo>
                <a:lnTo>
                  <a:pt x="238" y="688"/>
                </a:lnTo>
                <a:lnTo>
                  <a:pt x="234" y="687"/>
                </a:lnTo>
                <a:lnTo>
                  <a:pt x="234" y="687"/>
                </a:lnTo>
                <a:lnTo>
                  <a:pt x="240" y="647"/>
                </a:lnTo>
                <a:lnTo>
                  <a:pt x="242" y="499"/>
                </a:lnTo>
                <a:lnTo>
                  <a:pt x="234" y="483"/>
                </a:lnTo>
                <a:lnTo>
                  <a:pt x="234" y="483"/>
                </a:lnTo>
                <a:lnTo>
                  <a:pt x="229" y="480"/>
                </a:lnTo>
                <a:lnTo>
                  <a:pt x="222" y="478"/>
                </a:lnTo>
                <a:lnTo>
                  <a:pt x="212" y="474"/>
                </a:lnTo>
                <a:lnTo>
                  <a:pt x="195" y="434"/>
                </a:lnTo>
                <a:lnTo>
                  <a:pt x="188" y="451"/>
                </a:lnTo>
                <a:lnTo>
                  <a:pt x="188" y="451"/>
                </a:lnTo>
                <a:lnTo>
                  <a:pt x="192" y="454"/>
                </a:lnTo>
                <a:lnTo>
                  <a:pt x="194" y="457"/>
                </a:lnTo>
                <a:lnTo>
                  <a:pt x="194" y="459"/>
                </a:lnTo>
                <a:lnTo>
                  <a:pt x="194" y="461"/>
                </a:lnTo>
                <a:lnTo>
                  <a:pt x="194" y="461"/>
                </a:lnTo>
                <a:lnTo>
                  <a:pt x="191" y="467"/>
                </a:lnTo>
                <a:lnTo>
                  <a:pt x="186" y="473"/>
                </a:lnTo>
                <a:lnTo>
                  <a:pt x="180" y="480"/>
                </a:lnTo>
                <a:lnTo>
                  <a:pt x="180" y="480"/>
                </a:lnTo>
                <a:lnTo>
                  <a:pt x="167" y="474"/>
                </a:lnTo>
                <a:lnTo>
                  <a:pt x="167" y="474"/>
                </a:lnTo>
                <a:lnTo>
                  <a:pt x="163" y="472"/>
                </a:lnTo>
                <a:lnTo>
                  <a:pt x="160" y="468"/>
                </a:lnTo>
                <a:lnTo>
                  <a:pt x="158" y="465"/>
                </a:lnTo>
                <a:lnTo>
                  <a:pt x="158" y="465"/>
                </a:lnTo>
                <a:lnTo>
                  <a:pt x="164" y="454"/>
                </a:lnTo>
                <a:lnTo>
                  <a:pt x="169" y="446"/>
                </a:lnTo>
                <a:lnTo>
                  <a:pt x="172" y="443"/>
                </a:lnTo>
                <a:lnTo>
                  <a:pt x="172" y="443"/>
                </a:lnTo>
                <a:lnTo>
                  <a:pt x="177" y="444"/>
                </a:lnTo>
                <a:lnTo>
                  <a:pt x="180" y="445"/>
                </a:lnTo>
                <a:lnTo>
                  <a:pt x="192" y="427"/>
                </a:lnTo>
                <a:lnTo>
                  <a:pt x="192" y="427"/>
                </a:lnTo>
                <a:lnTo>
                  <a:pt x="191" y="396"/>
                </a:lnTo>
                <a:lnTo>
                  <a:pt x="191" y="375"/>
                </a:lnTo>
                <a:lnTo>
                  <a:pt x="191" y="367"/>
                </a:lnTo>
                <a:lnTo>
                  <a:pt x="192" y="362"/>
                </a:lnTo>
                <a:lnTo>
                  <a:pt x="192" y="362"/>
                </a:lnTo>
                <a:lnTo>
                  <a:pt x="198" y="356"/>
                </a:lnTo>
                <a:lnTo>
                  <a:pt x="202" y="353"/>
                </a:lnTo>
                <a:lnTo>
                  <a:pt x="202" y="353"/>
                </a:lnTo>
                <a:lnTo>
                  <a:pt x="200" y="345"/>
                </a:lnTo>
                <a:lnTo>
                  <a:pt x="199" y="339"/>
                </a:lnTo>
                <a:lnTo>
                  <a:pt x="200" y="334"/>
                </a:lnTo>
                <a:lnTo>
                  <a:pt x="200" y="334"/>
                </a:lnTo>
                <a:lnTo>
                  <a:pt x="212" y="315"/>
                </a:lnTo>
                <a:lnTo>
                  <a:pt x="212" y="315"/>
                </a:lnTo>
                <a:lnTo>
                  <a:pt x="214" y="311"/>
                </a:lnTo>
                <a:lnTo>
                  <a:pt x="216" y="310"/>
                </a:lnTo>
                <a:lnTo>
                  <a:pt x="217" y="308"/>
                </a:lnTo>
                <a:lnTo>
                  <a:pt x="217" y="304"/>
                </a:lnTo>
                <a:lnTo>
                  <a:pt x="217" y="304"/>
                </a:lnTo>
                <a:lnTo>
                  <a:pt x="221" y="289"/>
                </a:lnTo>
                <a:lnTo>
                  <a:pt x="223" y="276"/>
                </a:lnTo>
                <a:lnTo>
                  <a:pt x="223" y="276"/>
                </a:lnTo>
                <a:lnTo>
                  <a:pt x="226" y="251"/>
                </a:lnTo>
                <a:lnTo>
                  <a:pt x="226" y="2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5275FCDB-52B0-442B-BDA1-57631DC2F5FE}"/>
              </a:ext>
            </a:extLst>
          </p:cNvPr>
          <p:cNvSpPr>
            <a:spLocks noEditPoints="1"/>
          </p:cNvSpPr>
          <p:nvPr/>
        </p:nvSpPr>
        <p:spPr bwMode="auto">
          <a:xfrm>
            <a:off x="6303151" y="830359"/>
            <a:ext cx="880852" cy="1606780"/>
          </a:xfrm>
          <a:custGeom>
            <a:avLst/>
            <a:gdLst>
              <a:gd name="T0" fmla="*/ 454 w 995"/>
              <a:gd name="T1" fmla="*/ 458 h 1815"/>
              <a:gd name="T2" fmla="*/ 449 w 995"/>
              <a:gd name="T3" fmla="*/ 477 h 1815"/>
              <a:gd name="T4" fmla="*/ 433 w 995"/>
              <a:gd name="T5" fmla="*/ 514 h 1815"/>
              <a:gd name="T6" fmla="*/ 448 w 995"/>
              <a:gd name="T7" fmla="*/ 593 h 1815"/>
              <a:gd name="T8" fmla="*/ 435 w 995"/>
              <a:gd name="T9" fmla="*/ 618 h 1815"/>
              <a:gd name="T10" fmla="*/ 439 w 995"/>
              <a:gd name="T11" fmla="*/ 632 h 1815"/>
              <a:gd name="T12" fmla="*/ 459 w 995"/>
              <a:gd name="T13" fmla="*/ 629 h 1815"/>
              <a:gd name="T14" fmla="*/ 467 w 995"/>
              <a:gd name="T15" fmla="*/ 650 h 1815"/>
              <a:gd name="T16" fmla="*/ 465 w 995"/>
              <a:gd name="T17" fmla="*/ 701 h 1815"/>
              <a:gd name="T18" fmla="*/ 475 w 995"/>
              <a:gd name="T19" fmla="*/ 880 h 1815"/>
              <a:gd name="T20" fmla="*/ 556 w 995"/>
              <a:gd name="T21" fmla="*/ 972 h 1815"/>
              <a:gd name="T22" fmla="*/ 567 w 995"/>
              <a:gd name="T23" fmla="*/ 1013 h 1815"/>
              <a:gd name="T24" fmla="*/ 463 w 995"/>
              <a:gd name="T25" fmla="*/ 1249 h 1815"/>
              <a:gd name="T26" fmla="*/ 459 w 995"/>
              <a:gd name="T27" fmla="*/ 1319 h 1815"/>
              <a:gd name="T28" fmla="*/ 574 w 995"/>
              <a:gd name="T29" fmla="*/ 1540 h 1815"/>
              <a:gd name="T30" fmla="*/ 615 w 995"/>
              <a:gd name="T31" fmla="*/ 1591 h 1815"/>
              <a:gd name="T32" fmla="*/ 608 w 995"/>
              <a:gd name="T33" fmla="*/ 1666 h 1815"/>
              <a:gd name="T34" fmla="*/ 556 w 995"/>
              <a:gd name="T35" fmla="*/ 1739 h 1815"/>
              <a:gd name="T36" fmla="*/ 541 w 995"/>
              <a:gd name="T37" fmla="*/ 1755 h 1815"/>
              <a:gd name="T38" fmla="*/ 556 w 995"/>
              <a:gd name="T39" fmla="*/ 1778 h 1815"/>
              <a:gd name="T40" fmla="*/ 597 w 995"/>
              <a:gd name="T41" fmla="*/ 1773 h 1815"/>
              <a:gd name="T42" fmla="*/ 605 w 995"/>
              <a:gd name="T43" fmla="*/ 1797 h 1815"/>
              <a:gd name="T44" fmla="*/ 633 w 995"/>
              <a:gd name="T45" fmla="*/ 1815 h 1815"/>
              <a:gd name="T46" fmla="*/ 744 w 995"/>
              <a:gd name="T47" fmla="*/ 1800 h 1815"/>
              <a:gd name="T48" fmla="*/ 842 w 995"/>
              <a:gd name="T49" fmla="*/ 1783 h 1815"/>
              <a:gd name="T50" fmla="*/ 832 w 995"/>
              <a:gd name="T51" fmla="*/ 1635 h 1815"/>
              <a:gd name="T52" fmla="*/ 883 w 995"/>
              <a:gd name="T53" fmla="*/ 1196 h 1815"/>
              <a:gd name="T54" fmla="*/ 990 w 995"/>
              <a:gd name="T55" fmla="*/ 1133 h 1815"/>
              <a:gd name="T56" fmla="*/ 983 w 995"/>
              <a:gd name="T57" fmla="*/ 1065 h 1815"/>
              <a:gd name="T58" fmla="*/ 944 w 995"/>
              <a:gd name="T59" fmla="*/ 885 h 1815"/>
              <a:gd name="T60" fmla="*/ 888 w 995"/>
              <a:gd name="T61" fmla="*/ 528 h 1815"/>
              <a:gd name="T62" fmla="*/ 850 w 995"/>
              <a:gd name="T63" fmla="*/ 468 h 1815"/>
              <a:gd name="T64" fmla="*/ 761 w 995"/>
              <a:gd name="T65" fmla="*/ 426 h 1815"/>
              <a:gd name="T66" fmla="*/ 771 w 995"/>
              <a:gd name="T67" fmla="*/ 386 h 1815"/>
              <a:gd name="T68" fmla="*/ 796 w 995"/>
              <a:gd name="T69" fmla="*/ 370 h 1815"/>
              <a:gd name="T70" fmla="*/ 801 w 995"/>
              <a:gd name="T71" fmla="*/ 324 h 1815"/>
              <a:gd name="T72" fmla="*/ 616 w 995"/>
              <a:gd name="T73" fmla="*/ 16 h 1815"/>
              <a:gd name="T74" fmla="*/ 523 w 995"/>
              <a:gd name="T75" fmla="*/ 0 h 1815"/>
              <a:gd name="T76" fmla="*/ 348 w 995"/>
              <a:gd name="T77" fmla="*/ 3 h 1815"/>
              <a:gd name="T78" fmla="*/ 246 w 995"/>
              <a:gd name="T79" fmla="*/ 56 h 1815"/>
              <a:gd name="T80" fmla="*/ 84 w 995"/>
              <a:gd name="T81" fmla="*/ 315 h 1815"/>
              <a:gd name="T82" fmla="*/ 258 w 995"/>
              <a:gd name="T83" fmla="*/ 422 h 1815"/>
              <a:gd name="T84" fmla="*/ 638 w 995"/>
              <a:gd name="T85" fmla="*/ 436 h 1815"/>
              <a:gd name="T86" fmla="*/ 587 w 995"/>
              <a:gd name="T87" fmla="*/ 462 h 1815"/>
              <a:gd name="T88" fmla="*/ 562 w 995"/>
              <a:gd name="T89" fmla="*/ 497 h 1815"/>
              <a:gd name="T90" fmla="*/ 528 w 995"/>
              <a:gd name="T91" fmla="*/ 566 h 1815"/>
              <a:gd name="T92" fmla="*/ 530 w 995"/>
              <a:gd name="T93" fmla="*/ 598 h 1815"/>
              <a:gd name="T94" fmla="*/ 505 w 995"/>
              <a:gd name="T95" fmla="*/ 523 h 1815"/>
              <a:gd name="T96" fmla="*/ 490 w 995"/>
              <a:gd name="T97" fmla="*/ 476 h 1815"/>
              <a:gd name="T98" fmla="*/ 673 w 995"/>
              <a:gd name="T99" fmla="*/ 1260 h 1815"/>
              <a:gd name="T100" fmla="*/ 679 w 995"/>
              <a:gd name="T101" fmla="*/ 1355 h 1815"/>
              <a:gd name="T102" fmla="*/ 721 w 995"/>
              <a:gd name="T103" fmla="*/ 1538 h 1815"/>
              <a:gd name="T104" fmla="*/ 693 w 995"/>
              <a:gd name="T105" fmla="*/ 1520 h 1815"/>
              <a:gd name="T106" fmla="*/ 662 w 995"/>
              <a:gd name="T107" fmla="*/ 1453 h 1815"/>
              <a:gd name="T108" fmla="*/ 622 w 995"/>
              <a:gd name="T109" fmla="*/ 1380 h 1815"/>
              <a:gd name="T110" fmla="*/ 582 w 995"/>
              <a:gd name="T111" fmla="*/ 1298 h 1815"/>
              <a:gd name="T112" fmla="*/ 646 w 995"/>
              <a:gd name="T113" fmla="*/ 1218 h 1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5" h="1815">
                <a:moveTo>
                  <a:pt x="271" y="431"/>
                </a:moveTo>
                <a:lnTo>
                  <a:pt x="465" y="410"/>
                </a:lnTo>
                <a:lnTo>
                  <a:pt x="465" y="467"/>
                </a:lnTo>
                <a:lnTo>
                  <a:pt x="465" y="467"/>
                </a:lnTo>
                <a:lnTo>
                  <a:pt x="459" y="462"/>
                </a:lnTo>
                <a:lnTo>
                  <a:pt x="454" y="458"/>
                </a:lnTo>
                <a:lnTo>
                  <a:pt x="449" y="456"/>
                </a:lnTo>
                <a:lnTo>
                  <a:pt x="449" y="456"/>
                </a:lnTo>
                <a:lnTo>
                  <a:pt x="448" y="458"/>
                </a:lnTo>
                <a:lnTo>
                  <a:pt x="447" y="459"/>
                </a:lnTo>
                <a:lnTo>
                  <a:pt x="448" y="467"/>
                </a:lnTo>
                <a:lnTo>
                  <a:pt x="449" y="477"/>
                </a:lnTo>
                <a:lnTo>
                  <a:pt x="449" y="477"/>
                </a:lnTo>
                <a:lnTo>
                  <a:pt x="444" y="486"/>
                </a:lnTo>
                <a:lnTo>
                  <a:pt x="439" y="496"/>
                </a:lnTo>
                <a:lnTo>
                  <a:pt x="434" y="507"/>
                </a:lnTo>
                <a:lnTo>
                  <a:pt x="434" y="507"/>
                </a:lnTo>
                <a:lnTo>
                  <a:pt x="433" y="514"/>
                </a:lnTo>
                <a:lnTo>
                  <a:pt x="433" y="523"/>
                </a:lnTo>
                <a:lnTo>
                  <a:pt x="435" y="541"/>
                </a:lnTo>
                <a:lnTo>
                  <a:pt x="439" y="564"/>
                </a:lnTo>
                <a:lnTo>
                  <a:pt x="449" y="584"/>
                </a:lnTo>
                <a:lnTo>
                  <a:pt x="449" y="584"/>
                </a:lnTo>
                <a:lnTo>
                  <a:pt x="448" y="593"/>
                </a:lnTo>
                <a:lnTo>
                  <a:pt x="447" y="602"/>
                </a:lnTo>
                <a:lnTo>
                  <a:pt x="444" y="610"/>
                </a:lnTo>
                <a:lnTo>
                  <a:pt x="444" y="610"/>
                </a:lnTo>
                <a:lnTo>
                  <a:pt x="443" y="612"/>
                </a:lnTo>
                <a:lnTo>
                  <a:pt x="440" y="615"/>
                </a:lnTo>
                <a:lnTo>
                  <a:pt x="435" y="618"/>
                </a:lnTo>
                <a:lnTo>
                  <a:pt x="429" y="620"/>
                </a:lnTo>
                <a:lnTo>
                  <a:pt x="429" y="620"/>
                </a:lnTo>
                <a:lnTo>
                  <a:pt x="430" y="622"/>
                </a:lnTo>
                <a:lnTo>
                  <a:pt x="433" y="627"/>
                </a:lnTo>
                <a:lnTo>
                  <a:pt x="435" y="630"/>
                </a:lnTo>
                <a:lnTo>
                  <a:pt x="439" y="632"/>
                </a:lnTo>
                <a:lnTo>
                  <a:pt x="443" y="634"/>
                </a:lnTo>
                <a:lnTo>
                  <a:pt x="449" y="635"/>
                </a:lnTo>
                <a:lnTo>
                  <a:pt x="449" y="635"/>
                </a:lnTo>
                <a:lnTo>
                  <a:pt x="454" y="634"/>
                </a:lnTo>
                <a:lnTo>
                  <a:pt x="458" y="631"/>
                </a:lnTo>
                <a:lnTo>
                  <a:pt x="459" y="629"/>
                </a:lnTo>
                <a:lnTo>
                  <a:pt x="461" y="625"/>
                </a:lnTo>
                <a:lnTo>
                  <a:pt x="461" y="617"/>
                </a:lnTo>
                <a:lnTo>
                  <a:pt x="459" y="615"/>
                </a:lnTo>
                <a:lnTo>
                  <a:pt x="470" y="645"/>
                </a:lnTo>
                <a:lnTo>
                  <a:pt x="470" y="645"/>
                </a:lnTo>
                <a:lnTo>
                  <a:pt x="467" y="650"/>
                </a:lnTo>
                <a:lnTo>
                  <a:pt x="463" y="664"/>
                </a:lnTo>
                <a:lnTo>
                  <a:pt x="462" y="673"/>
                </a:lnTo>
                <a:lnTo>
                  <a:pt x="462" y="682"/>
                </a:lnTo>
                <a:lnTo>
                  <a:pt x="462" y="692"/>
                </a:lnTo>
                <a:lnTo>
                  <a:pt x="465" y="701"/>
                </a:lnTo>
                <a:lnTo>
                  <a:pt x="465" y="701"/>
                </a:lnTo>
                <a:lnTo>
                  <a:pt x="468" y="710"/>
                </a:lnTo>
                <a:lnTo>
                  <a:pt x="474" y="719"/>
                </a:lnTo>
                <a:lnTo>
                  <a:pt x="486" y="733"/>
                </a:lnTo>
                <a:lnTo>
                  <a:pt x="497" y="743"/>
                </a:lnTo>
                <a:lnTo>
                  <a:pt x="500" y="747"/>
                </a:lnTo>
                <a:lnTo>
                  <a:pt x="475" y="880"/>
                </a:lnTo>
                <a:lnTo>
                  <a:pt x="531" y="906"/>
                </a:lnTo>
                <a:lnTo>
                  <a:pt x="546" y="854"/>
                </a:lnTo>
                <a:lnTo>
                  <a:pt x="546" y="854"/>
                </a:lnTo>
                <a:lnTo>
                  <a:pt x="551" y="909"/>
                </a:lnTo>
                <a:lnTo>
                  <a:pt x="556" y="972"/>
                </a:lnTo>
                <a:lnTo>
                  <a:pt x="556" y="972"/>
                </a:lnTo>
                <a:lnTo>
                  <a:pt x="556" y="974"/>
                </a:lnTo>
                <a:lnTo>
                  <a:pt x="555" y="978"/>
                </a:lnTo>
                <a:lnTo>
                  <a:pt x="549" y="983"/>
                </a:lnTo>
                <a:lnTo>
                  <a:pt x="544" y="986"/>
                </a:lnTo>
                <a:lnTo>
                  <a:pt x="541" y="987"/>
                </a:lnTo>
                <a:lnTo>
                  <a:pt x="567" y="1013"/>
                </a:lnTo>
                <a:lnTo>
                  <a:pt x="567" y="1013"/>
                </a:lnTo>
                <a:lnTo>
                  <a:pt x="475" y="1207"/>
                </a:lnTo>
                <a:lnTo>
                  <a:pt x="475" y="1207"/>
                </a:lnTo>
                <a:lnTo>
                  <a:pt x="471" y="1218"/>
                </a:lnTo>
                <a:lnTo>
                  <a:pt x="466" y="1232"/>
                </a:lnTo>
                <a:lnTo>
                  <a:pt x="463" y="1249"/>
                </a:lnTo>
                <a:lnTo>
                  <a:pt x="461" y="1267"/>
                </a:lnTo>
                <a:lnTo>
                  <a:pt x="458" y="1283"/>
                </a:lnTo>
                <a:lnTo>
                  <a:pt x="457" y="1298"/>
                </a:lnTo>
                <a:lnTo>
                  <a:pt x="458" y="1311"/>
                </a:lnTo>
                <a:lnTo>
                  <a:pt x="459" y="1319"/>
                </a:lnTo>
                <a:lnTo>
                  <a:pt x="459" y="1319"/>
                </a:lnTo>
                <a:lnTo>
                  <a:pt x="511" y="1432"/>
                </a:lnTo>
                <a:lnTo>
                  <a:pt x="556" y="1538"/>
                </a:lnTo>
                <a:lnTo>
                  <a:pt x="556" y="1538"/>
                </a:lnTo>
                <a:lnTo>
                  <a:pt x="559" y="1540"/>
                </a:lnTo>
                <a:lnTo>
                  <a:pt x="563" y="1541"/>
                </a:lnTo>
                <a:lnTo>
                  <a:pt x="574" y="1540"/>
                </a:lnTo>
                <a:lnTo>
                  <a:pt x="592" y="1538"/>
                </a:lnTo>
                <a:lnTo>
                  <a:pt x="592" y="1538"/>
                </a:lnTo>
                <a:lnTo>
                  <a:pt x="608" y="1564"/>
                </a:lnTo>
                <a:lnTo>
                  <a:pt x="608" y="1564"/>
                </a:lnTo>
                <a:lnTo>
                  <a:pt x="613" y="1575"/>
                </a:lnTo>
                <a:lnTo>
                  <a:pt x="615" y="1591"/>
                </a:lnTo>
                <a:lnTo>
                  <a:pt x="618" y="1608"/>
                </a:lnTo>
                <a:lnTo>
                  <a:pt x="618" y="1625"/>
                </a:lnTo>
                <a:lnTo>
                  <a:pt x="618" y="1625"/>
                </a:lnTo>
                <a:lnTo>
                  <a:pt x="615" y="1640"/>
                </a:lnTo>
                <a:lnTo>
                  <a:pt x="613" y="1654"/>
                </a:lnTo>
                <a:lnTo>
                  <a:pt x="608" y="1666"/>
                </a:lnTo>
                <a:lnTo>
                  <a:pt x="602" y="1676"/>
                </a:lnTo>
                <a:lnTo>
                  <a:pt x="602" y="1676"/>
                </a:lnTo>
                <a:lnTo>
                  <a:pt x="593" y="1690"/>
                </a:lnTo>
                <a:lnTo>
                  <a:pt x="579" y="1711"/>
                </a:lnTo>
                <a:lnTo>
                  <a:pt x="563" y="1731"/>
                </a:lnTo>
                <a:lnTo>
                  <a:pt x="556" y="1739"/>
                </a:lnTo>
                <a:lnTo>
                  <a:pt x="551" y="1742"/>
                </a:lnTo>
                <a:lnTo>
                  <a:pt x="551" y="1742"/>
                </a:lnTo>
                <a:lnTo>
                  <a:pt x="548" y="1745"/>
                </a:lnTo>
                <a:lnTo>
                  <a:pt x="545" y="1748"/>
                </a:lnTo>
                <a:lnTo>
                  <a:pt x="542" y="1751"/>
                </a:lnTo>
                <a:lnTo>
                  <a:pt x="541" y="1755"/>
                </a:lnTo>
                <a:lnTo>
                  <a:pt x="541" y="1759"/>
                </a:lnTo>
                <a:lnTo>
                  <a:pt x="541" y="1763"/>
                </a:lnTo>
                <a:lnTo>
                  <a:pt x="546" y="1773"/>
                </a:lnTo>
                <a:lnTo>
                  <a:pt x="546" y="1773"/>
                </a:lnTo>
                <a:lnTo>
                  <a:pt x="550" y="1777"/>
                </a:lnTo>
                <a:lnTo>
                  <a:pt x="556" y="1778"/>
                </a:lnTo>
                <a:lnTo>
                  <a:pt x="563" y="1779"/>
                </a:lnTo>
                <a:lnTo>
                  <a:pt x="571" y="1779"/>
                </a:lnTo>
                <a:lnTo>
                  <a:pt x="586" y="1777"/>
                </a:lnTo>
                <a:lnTo>
                  <a:pt x="596" y="1774"/>
                </a:lnTo>
                <a:lnTo>
                  <a:pt x="596" y="1774"/>
                </a:lnTo>
                <a:lnTo>
                  <a:pt x="597" y="1773"/>
                </a:lnTo>
                <a:lnTo>
                  <a:pt x="597" y="1773"/>
                </a:lnTo>
                <a:lnTo>
                  <a:pt x="596" y="1774"/>
                </a:lnTo>
                <a:lnTo>
                  <a:pt x="596" y="1774"/>
                </a:lnTo>
                <a:lnTo>
                  <a:pt x="596" y="1779"/>
                </a:lnTo>
                <a:lnTo>
                  <a:pt x="600" y="1787"/>
                </a:lnTo>
                <a:lnTo>
                  <a:pt x="605" y="1797"/>
                </a:lnTo>
                <a:lnTo>
                  <a:pt x="613" y="1809"/>
                </a:lnTo>
                <a:lnTo>
                  <a:pt x="613" y="1809"/>
                </a:lnTo>
                <a:lnTo>
                  <a:pt x="615" y="1811"/>
                </a:lnTo>
                <a:lnTo>
                  <a:pt x="620" y="1814"/>
                </a:lnTo>
                <a:lnTo>
                  <a:pt x="625" y="1815"/>
                </a:lnTo>
                <a:lnTo>
                  <a:pt x="633" y="1815"/>
                </a:lnTo>
                <a:lnTo>
                  <a:pt x="648" y="1815"/>
                </a:lnTo>
                <a:lnTo>
                  <a:pt x="665" y="1814"/>
                </a:lnTo>
                <a:lnTo>
                  <a:pt x="699" y="1809"/>
                </a:lnTo>
                <a:lnTo>
                  <a:pt x="720" y="1804"/>
                </a:lnTo>
                <a:lnTo>
                  <a:pt x="720" y="1804"/>
                </a:lnTo>
                <a:lnTo>
                  <a:pt x="744" y="1800"/>
                </a:lnTo>
                <a:lnTo>
                  <a:pt x="784" y="1795"/>
                </a:lnTo>
                <a:lnTo>
                  <a:pt x="822" y="1790"/>
                </a:lnTo>
                <a:lnTo>
                  <a:pt x="836" y="1786"/>
                </a:lnTo>
                <a:lnTo>
                  <a:pt x="840" y="1785"/>
                </a:lnTo>
                <a:lnTo>
                  <a:pt x="842" y="1783"/>
                </a:lnTo>
                <a:lnTo>
                  <a:pt x="842" y="1783"/>
                </a:lnTo>
                <a:lnTo>
                  <a:pt x="845" y="1778"/>
                </a:lnTo>
                <a:lnTo>
                  <a:pt x="845" y="1773"/>
                </a:lnTo>
                <a:lnTo>
                  <a:pt x="842" y="1763"/>
                </a:lnTo>
                <a:lnTo>
                  <a:pt x="842" y="1763"/>
                </a:lnTo>
                <a:lnTo>
                  <a:pt x="837" y="1695"/>
                </a:lnTo>
                <a:lnTo>
                  <a:pt x="832" y="1635"/>
                </a:lnTo>
                <a:lnTo>
                  <a:pt x="847" y="1630"/>
                </a:lnTo>
                <a:lnTo>
                  <a:pt x="822" y="1385"/>
                </a:lnTo>
                <a:lnTo>
                  <a:pt x="832" y="1207"/>
                </a:lnTo>
                <a:lnTo>
                  <a:pt x="858" y="1217"/>
                </a:lnTo>
                <a:lnTo>
                  <a:pt x="858" y="1217"/>
                </a:lnTo>
                <a:lnTo>
                  <a:pt x="883" y="1196"/>
                </a:lnTo>
                <a:lnTo>
                  <a:pt x="883" y="1196"/>
                </a:lnTo>
                <a:lnTo>
                  <a:pt x="902" y="1187"/>
                </a:lnTo>
                <a:lnTo>
                  <a:pt x="937" y="1171"/>
                </a:lnTo>
                <a:lnTo>
                  <a:pt x="985" y="1150"/>
                </a:lnTo>
                <a:lnTo>
                  <a:pt x="985" y="1150"/>
                </a:lnTo>
                <a:lnTo>
                  <a:pt x="990" y="1133"/>
                </a:lnTo>
                <a:lnTo>
                  <a:pt x="994" y="1117"/>
                </a:lnTo>
                <a:lnTo>
                  <a:pt x="995" y="1099"/>
                </a:lnTo>
                <a:lnTo>
                  <a:pt x="995" y="1099"/>
                </a:lnTo>
                <a:lnTo>
                  <a:pt x="994" y="1094"/>
                </a:lnTo>
                <a:lnTo>
                  <a:pt x="992" y="1087"/>
                </a:lnTo>
                <a:lnTo>
                  <a:pt x="983" y="1065"/>
                </a:lnTo>
                <a:lnTo>
                  <a:pt x="970" y="1038"/>
                </a:lnTo>
                <a:lnTo>
                  <a:pt x="955" y="1010"/>
                </a:lnTo>
                <a:lnTo>
                  <a:pt x="927" y="959"/>
                </a:lnTo>
                <a:lnTo>
                  <a:pt x="914" y="936"/>
                </a:lnTo>
                <a:lnTo>
                  <a:pt x="924" y="885"/>
                </a:lnTo>
                <a:lnTo>
                  <a:pt x="944" y="885"/>
                </a:lnTo>
                <a:lnTo>
                  <a:pt x="944" y="737"/>
                </a:lnTo>
                <a:lnTo>
                  <a:pt x="944" y="737"/>
                </a:lnTo>
                <a:lnTo>
                  <a:pt x="935" y="700"/>
                </a:lnTo>
                <a:lnTo>
                  <a:pt x="915" y="616"/>
                </a:lnTo>
                <a:lnTo>
                  <a:pt x="901" y="570"/>
                </a:lnTo>
                <a:lnTo>
                  <a:pt x="888" y="528"/>
                </a:lnTo>
                <a:lnTo>
                  <a:pt x="881" y="510"/>
                </a:lnTo>
                <a:lnTo>
                  <a:pt x="874" y="496"/>
                </a:lnTo>
                <a:lnTo>
                  <a:pt x="868" y="484"/>
                </a:lnTo>
                <a:lnTo>
                  <a:pt x="863" y="477"/>
                </a:lnTo>
                <a:lnTo>
                  <a:pt x="863" y="477"/>
                </a:lnTo>
                <a:lnTo>
                  <a:pt x="850" y="468"/>
                </a:lnTo>
                <a:lnTo>
                  <a:pt x="835" y="458"/>
                </a:lnTo>
                <a:lnTo>
                  <a:pt x="818" y="450"/>
                </a:lnTo>
                <a:lnTo>
                  <a:pt x="800" y="441"/>
                </a:lnTo>
                <a:lnTo>
                  <a:pt x="772" y="430"/>
                </a:lnTo>
                <a:lnTo>
                  <a:pt x="761" y="426"/>
                </a:lnTo>
                <a:lnTo>
                  <a:pt x="761" y="426"/>
                </a:lnTo>
                <a:lnTo>
                  <a:pt x="762" y="417"/>
                </a:lnTo>
                <a:lnTo>
                  <a:pt x="766" y="395"/>
                </a:lnTo>
                <a:lnTo>
                  <a:pt x="766" y="395"/>
                </a:lnTo>
                <a:lnTo>
                  <a:pt x="767" y="390"/>
                </a:lnTo>
                <a:lnTo>
                  <a:pt x="768" y="388"/>
                </a:lnTo>
                <a:lnTo>
                  <a:pt x="771" y="386"/>
                </a:lnTo>
                <a:lnTo>
                  <a:pt x="772" y="386"/>
                </a:lnTo>
                <a:lnTo>
                  <a:pt x="775" y="389"/>
                </a:lnTo>
                <a:lnTo>
                  <a:pt x="776" y="390"/>
                </a:lnTo>
                <a:lnTo>
                  <a:pt x="776" y="390"/>
                </a:lnTo>
                <a:lnTo>
                  <a:pt x="787" y="379"/>
                </a:lnTo>
                <a:lnTo>
                  <a:pt x="796" y="370"/>
                </a:lnTo>
                <a:lnTo>
                  <a:pt x="799" y="365"/>
                </a:lnTo>
                <a:lnTo>
                  <a:pt x="801" y="359"/>
                </a:lnTo>
                <a:lnTo>
                  <a:pt x="801" y="359"/>
                </a:lnTo>
                <a:lnTo>
                  <a:pt x="803" y="349"/>
                </a:lnTo>
                <a:lnTo>
                  <a:pt x="803" y="338"/>
                </a:lnTo>
                <a:lnTo>
                  <a:pt x="801" y="324"/>
                </a:lnTo>
                <a:lnTo>
                  <a:pt x="950" y="232"/>
                </a:lnTo>
                <a:lnTo>
                  <a:pt x="822" y="130"/>
                </a:lnTo>
                <a:lnTo>
                  <a:pt x="822" y="130"/>
                </a:lnTo>
                <a:lnTo>
                  <a:pt x="721" y="72"/>
                </a:lnTo>
                <a:lnTo>
                  <a:pt x="646" y="32"/>
                </a:lnTo>
                <a:lnTo>
                  <a:pt x="616" y="16"/>
                </a:lnTo>
                <a:lnTo>
                  <a:pt x="597" y="7"/>
                </a:lnTo>
                <a:lnTo>
                  <a:pt x="597" y="7"/>
                </a:lnTo>
                <a:lnTo>
                  <a:pt x="583" y="3"/>
                </a:lnTo>
                <a:lnTo>
                  <a:pt x="565" y="1"/>
                </a:lnTo>
                <a:lnTo>
                  <a:pt x="545" y="0"/>
                </a:lnTo>
                <a:lnTo>
                  <a:pt x="523" y="0"/>
                </a:lnTo>
                <a:lnTo>
                  <a:pt x="482" y="1"/>
                </a:lnTo>
                <a:lnTo>
                  <a:pt x="454" y="2"/>
                </a:lnTo>
                <a:lnTo>
                  <a:pt x="454" y="2"/>
                </a:lnTo>
                <a:lnTo>
                  <a:pt x="426" y="2"/>
                </a:lnTo>
                <a:lnTo>
                  <a:pt x="388" y="2"/>
                </a:lnTo>
                <a:lnTo>
                  <a:pt x="348" y="3"/>
                </a:lnTo>
                <a:lnTo>
                  <a:pt x="333" y="5"/>
                </a:lnTo>
                <a:lnTo>
                  <a:pt x="322" y="7"/>
                </a:lnTo>
                <a:lnTo>
                  <a:pt x="322" y="7"/>
                </a:lnTo>
                <a:lnTo>
                  <a:pt x="309" y="14"/>
                </a:lnTo>
                <a:lnTo>
                  <a:pt x="291" y="24"/>
                </a:lnTo>
                <a:lnTo>
                  <a:pt x="246" y="56"/>
                </a:lnTo>
                <a:lnTo>
                  <a:pt x="207" y="85"/>
                </a:lnTo>
                <a:lnTo>
                  <a:pt x="189" y="99"/>
                </a:lnTo>
                <a:lnTo>
                  <a:pt x="0" y="278"/>
                </a:lnTo>
                <a:lnTo>
                  <a:pt x="0" y="278"/>
                </a:lnTo>
                <a:lnTo>
                  <a:pt x="42" y="296"/>
                </a:lnTo>
                <a:lnTo>
                  <a:pt x="84" y="315"/>
                </a:lnTo>
                <a:lnTo>
                  <a:pt x="133" y="339"/>
                </a:lnTo>
                <a:lnTo>
                  <a:pt x="133" y="339"/>
                </a:lnTo>
                <a:lnTo>
                  <a:pt x="157" y="353"/>
                </a:lnTo>
                <a:lnTo>
                  <a:pt x="181" y="368"/>
                </a:lnTo>
                <a:lnTo>
                  <a:pt x="226" y="398"/>
                </a:lnTo>
                <a:lnTo>
                  <a:pt x="258" y="422"/>
                </a:lnTo>
                <a:lnTo>
                  <a:pt x="271" y="431"/>
                </a:lnTo>
                <a:lnTo>
                  <a:pt x="271" y="431"/>
                </a:lnTo>
                <a:close/>
                <a:moveTo>
                  <a:pt x="480" y="416"/>
                </a:moveTo>
                <a:lnTo>
                  <a:pt x="623" y="410"/>
                </a:lnTo>
                <a:lnTo>
                  <a:pt x="638" y="436"/>
                </a:lnTo>
                <a:lnTo>
                  <a:pt x="638" y="436"/>
                </a:lnTo>
                <a:lnTo>
                  <a:pt x="628" y="442"/>
                </a:lnTo>
                <a:lnTo>
                  <a:pt x="613" y="451"/>
                </a:lnTo>
                <a:lnTo>
                  <a:pt x="613" y="451"/>
                </a:lnTo>
                <a:lnTo>
                  <a:pt x="600" y="458"/>
                </a:lnTo>
                <a:lnTo>
                  <a:pt x="593" y="460"/>
                </a:lnTo>
                <a:lnTo>
                  <a:pt x="587" y="462"/>
                </a:lnTo>
                <a:lnTo>
                  <a:pt x="587" y="462"/>
                </a:lnTo>
                <a:lnTo>
                  <a:pt x="585" y="463"/>
                </a:lnTo>
                <a:lnTo>
                  <a:pt x="582" y="465"/>
                </a:lnTo>
                <a:lnTo>
                  <a:pt x="576" y="473"/>
                </a:lnTo>
                <a:lnTo>
                  <a:pt x="562" y="497"/>
                </a:lnTo>
                <a:lnTo>
                  <a:pt x="562" y="497"/>
                </a:lnTo>
                <a:lnTo>
                  <a:pt x="553" y="511"/>
                </a:lnTo>
                <a:lnTo>
                  <a:pt x="545" y="528"/>
                </a:lnTo>
                <a:lnTo>
                  <a:pt x="536" y="544"/>
                </a:lnTo>
                <a:lnTo>
                  <a:pt x="531" y="558"/>
                </a:lnTo>
                <a:lnTo>
                  <a:pt x="531" y="558"/>
                </a:lnTo>
                <a:lnTo>
                  <a:pt x="528" y="566"/>
                </a:lnTo>
                <a:lnTo>
                  <a:pt x="528" y="571"/>
                </a:lnTo>
                <a:lnTo>
                  <a:pt x="530" y="575"/>
                </a:lnTo>
                <a:lnTo>
                  <a:pt x="531" y="584"/>
                </a:lnTo>
                <a:lnTo>
                  <a:pt x="531" y="584"/>
                </a:lnTo>
                <a:lnTo>
                  <a:pt x="531" y="590"/>
                </a:lnTo>
                <a:lnTo>
                  <a:pt x="530" y="598"/>
                </a:lnTo>
                <a:lnTo>
                  <a:pt x="526" y="615"/>
                </a:lnTo>
                <a:lnTo>
                  <a:pt x="521" y="635"/>
                </a:lnTo>
                <a:lnTo>
                  <a:pt x="505" y="569"/>
                </a:lnTo>
                <a:lnTo>
                  <a:pt x="505" y="548"/>
                </a:lnTo>
                <a:lnTo>
                  <a:pt x="505" y="523"/>
                </a:lnTo>
                <a:lnTo>
                  <a:pt x="505" y="523"/>
                </a:lnTo>
                <a:lnTo>
                  <a:pt x="505" y="518"/>
                </a:lnTo>
                <a:lnTo>
                  <a:pt x="503" y="511"/>
                </a:lnTo>
                <a:lnTo>
                  <a:pt x="500" y="497"/>
                </a:lnTo>
                <a:lnTo>
                  <a:pt x="500" y="497"/>
                </a:lnTo>
                <a:lnTo>
                  <a:pt x="497" y="488"/>
                </a:lnTo>
                <a:lnTo>
                  <a:pt x="490" y="476"/>
                </a:lnTo>
                <a:lnTo>
                  <a:pt x="480" y="462"/>
                </a:lnTo>
                <a:lnTo>
                  <a:pt x="480" y="416"/>
                </a:lnTo>
                <a:close/>
                <a:moveTo>
                  <a:pt x="674" y="1191"/>
                </a:moveTo>
                <a:lnTo>
                  <a:pt x="674" y="1191"/>
                </a:lnTo>
                <a:lnTo>
                  <a:pt x="673" y="1212"/>
                </a:lnTo>
                <a:lnTo>
                  <a:pt x="673" y="1260"/>
                </a:lnTo>
                <a:lnTo>
                  <a:pt x="673" y="1288"/>
                </a:lnTo>
                <a:lnTo>
                  <a:pt x="673" y="1315"/>
                </a:lnTo>
                <a:lnTo>
                  <a:pt x="675" y="1338"/>
                </a:lnTo>
                <a:lnTo>
                  <a:pt x="676" y="1347"/>
                </a:lnTo>
                <a:lnTo>
                  <a:pt x="679" y="1355"/>
                </a:lnTo>
                <a:lnTo>
                  <a:pt x="679" y="1355"/>
                </a:lnTo>
                <a:lnTo>
                  <a:pt x="684" y="1372"/>
                </a:lnTo>
                <a:lnTo>
                  <a:pt x="692" y="1401"/>
                </a:lnTo>
                <a:lnTo>
                  <a:pt x="708" y="1467"/>
                </a:lnTo>
                <a:lnTo>
                  <a:pt x="730" y="1554"/>
                </a:lnTo>
                <a:lnTo>
                  <a:pt x="730" y="1554"/>
                </a:lnTo>
                <a:lnTo>
                  <a:pt x="721" y="1538"/>
                </a:lnTo>
                <a:lnTo>
                  <a:pt x="713" y="1528"/>
                </a:lnTo>
                <a:lnTo>
                  <a:pt x="708" y="1524"/>
                </a:lnTo>
                <a:lnTo>
                  <a:pt x="705" y="1523"/>
                </a:lnTo>
                <a:lnTo>
                  <a:pt x="705" y="1523"/>
                </a:lnTo>
                <a:lnTo>
                  <a:pt x="698" y="1522"/>
                </a:lnTo>
                <a:lnTo>
                  <a:pt x="693" y="1520"/>
                </a:lnTo>
                <a:lnTo>
                  <a:pt x="689" y="1518"/>
                </a:lnTo>
                <a:lnTo>
                  <a:pt x="674" y="1492"/>
                </a:lnTo>
                <a:lnTo>
                  <a:pt x="684" y="1482"/>
                </a:lnTo>
                <a:lnTo>
                  <a:pt x="684" y="1482"/>
                </a:lnTo>
                <a:lnTo>
                  <a:pt x="678" y="1473"/>
                </a:lnTo>
                <a:lnTo>
                  <a:pt x="662" y="1453"/>
                </a:lnTo>
                <a:lnTo>
                  <a:pt x="645" y="1429"/>
                </a:lnTo>
                <a:lnTo>
                  <a:pt x="638" y="1416"/>
                </a:lnTo>
                <a:lnTo>
                  <a:pt x="633" y="1406"/>
                </a:lnTo>
                <a:lnTo>
                  <a:pt x="633" y="1406"/>
                </a:lnTo>
                <a:lnTo>
                  <a:pt x="628" y="1394"/>
                </a:lnTo>
                <a:lnTo>
                  <a:pt x="622" y="1380"/>
                </a:lnTo>
                <a:lnTo>
                  <a:pt x="602" y="1346"/>
                </a:lnTo>
                <a:lnTo>
                  <a:pt x="587" y="1316"/>
                </a:lnTo>
                <a:lnTo>
                  <a:pt x="583" y="1305"/>
                </a:lnTo>
                <a:lnTo>
                  <a:pt x="582" y="1301"/>
                </a:lnTo>
                <a:lnTo>
                  <a:pt x="582" y="1298"/>
                </a:lnTo>
                <a:lnTo>
                  <a:pt x="582" y="1298"/>
                </a:lnTo>
                <a:lnTo>
                  <a:pt x="587" y="1288"/>
                </a:lnTo>
                <a:lnTo>
                  <a:pt x="597" y="1275"/>
                </a:lnTo>
                <a:lnTo>
                  <a:pt x="613" y="1253"/>
                </a:lnTo>
                <a:lnTo>
                  <a:pt x="613" y="1253"/>
                </a:lnTo>
                <a:lnTo>
                  <a:pt x="624" y="1240"/>
                </a:lnTo>
                <a:lnTo>
                  <a:pt x="646" y="1218"/>
                </a:lnTo>
                <a:lnTo>
                  <a:pt x="674" y="1191"/>
                </a:lnTo>
                <a:lnTo>
                  <a:pt x="674" y="11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C4677819-4FF5-4A64-BB7A-507D31BEADAD}"/>
              </a:ext>
            </a:extLst>
          </p:cNvPr>
          <p:cNvSpPr>
            <a:spLocks noEditPoints="1"/>
          </p:cNvSpPr>
          <p:nvPr/>
        </p:nvSpPr>
        <p:spPr bwMode="auto">
          <a:xfrm>
            <a:off x="4483100" y="830358"/>
            <a:ext cx="939800" cy="1660525"/>
          </a:xfrm>
          <a:custGeom>
            <a:avLst/>
            <a:gdLst>
              <a:gd name="T0" fmla="*/ 184 w 592"/>
              <a:gd name="T1" fmla="*/ 194 h 1046"/>
              <a:gd name="T2" fmla="*/ 194 w 592"/>
              <a:gd name="T3" fmla="*/ 199 h 1046"/>
              <a:gd name="T4" fmla="*/ 198 w 592"/>
              <a:gd name="T5" fmla="*/ 213 h 1046"/>
              <a:gd name="T6" fmla="*/ 210 w 592"/>
              <a:gd name="T7" fmla="*/ 239 h 1046"/>
              <a:gd name="T8" fmla="*/ 201 w 592"/>
              <a:gd name="T9" fmla="*/ 254 h 1046"/>
              <a:gd name="T10" fmla="*/ 162 w 592"/>
              <a:gd name="T11" fmla="*/ 281 h 1046"/>
              <a:gd name="T12" fmla="*/ 148 w 592"/>
              <a:gd name="T13" fmla="*/ 301 h 1046"/>
              <a:gd name="T14" fmla="*/ 146 w 592"/>
              <a:gd name="T15" fmla="*/ 360 h 1046"/>
              <a:gd name="T16" fmla="*/ 138 w 592"/>
              <a:gd name="T17" fmla="*/ 417 h 1046"/>
              <a:gd name="T18" fmla="*/ 133 w 592"/>
              <a:gd name="T19" fmla="*/ 426 h 1046"/>
              <a:gd name="T20" fmla="*/ 160 w 592"/>
              <a:gd name="T21" fmla="*/ 436 h 1046"/>
              <a:gd name="T22" fmla="*/ 159 w 592"/>
              <a:gd name="T23" fmla="*/ 530 h 1046"/>
              <a:gd name="T24" fmla="*/ 148 w 592"/>
              <a:gd name="T25" fmla="*/ 588 h 1046"/>
              <a:gd name="T26" fmla="*/ 151 w 592"/>
              <a:gd name="T27" fmla="*/ 606 h 1046"/>
              <a:gd name="T28" fmla="*/ 154 w 592"/>
              <a:gd name="T29" fmla="*/ 607 h 1046"/>
              <a:gd name="T30" fmla="*/ 159 w 592"/>
              <a:gd name="T31" fmla="*/ 623 h 1046"/>
              <a:gd name="T32" fmla="*/ 174 w 592"/>
              <a:gd name="T33" fmla="*/ 628 h 1046"/>
              <a:gd name="T34" fmla="*/ 199 w 592"/>
              <a:gd name="T35" fmla="*/ 653 h 1046"/>
              <a:gd name="T36" fmla="*/ 225 w 592"/>
              <a:gd name="T37" fmla="*/ 796 h 1046"/>
              <a:gd name="T38" fmla="*/ 245 w 592"/>
              <a:gd name="T39" fmla="*/ 965 h 1046"/>
              <a:gd name="T40" fmla="*/ 240 w 592"/>
              <a:gd name="T41" fmla="*/ 1011 h 1046"/>
              <a:gd name="T42" fmla="*/ 230 w 592"/>
              <a:gd name="T43" fmla="*/ 1030 h 1046"/>
              <a:gd name="T44" fmla="*/ 240 w 592"/>
              <a:gd name="T45" fmla="*/ 1045 h 1046"/>
              <a:gd name="T46" fmla="*/ 286 w 592"/>
              <a:gd name="T47" fmla="*/ 1031 h 1046"/>
              <a:gd name="T48" fmla="*/ 291 w 592"/>
              <a:gd name="T49" fmla="*/ 1014 h 1046"/>
              <a:gd name="T50" fmla="*/ 279 w 592"/>
              <a:gd name="T51" fmla="*/ 985 h 1046"/>
              <a:gd name="T52" fmla="*/ 281 w 592"/>
              <a:gd name="T53" fmla="*/ 796 h 1046"/>
              <a:gd name="T54" fmla="*/ 368 w 592"/>
              <a:gd name="T55" fmla="*/ 858 h 1046"/>
              <a:gd name="T56" fmla="*/ 373 w 592"/>
              <a:gd name="T57" fmla="*/ 924 h 1046"/>
              <a:gd name="T58" fmla="*/ 383 w 592"/>
              <a:gd name="T59" fmla="*/ 975 h 1046"/>
              <a:gd name="T60" fmla="*/ 378 w 592"/>
              <a:gd name="T61" fmla="*/ 1000 h 1046"/>
              <a:gd name="T62" fmla="*/ 410 w 592"/>
              <a:gd name="T63" fmla="*/ 1008 h 1046"/>
              <a:gd name="T64" fmla="*/ 436 w 592"/>
              <a:gd name="T65" fmla="*/ 995 h 1046"/>
              <a:gd name="T66" fmla="*/ 439 w 592"/>
              <a:gd name="T67" fmla="*/ 958 h 1046"/>
              <a:gd name="T68" fmla="*/ 419 w 592"/>
              <a:gd name="T69" fmla="*/ 924 h 1046"/>
              <a:gd name="T70" fmla="*/ 404 w 592"/>
              <a:gd name="T71" fmla="*/ 858 h 1046"/>
              <a:gd name="T72" fmla="*/ 404 w 592"/>
              <a:gd name="T73" fmla="*/ 817 h 1046"/>
              <a:gd name="T74" fmla="*/ 404 w 592"/>
              <a:gd name="T75" fmla="*/ 618 h 1046"/>
              <a:gd name="T76" fmla="*/ 511 w 592"/>
              <a:gd name="T77" fmla="*/ 613 h 1046"/>
              <a:gd name="T78" fmla="*/ 518 w 592"/>
              <a:gd name="T79" fmla="*/ 602 h 1046"/>
              <a:gd name="T80" fmla="*/ 510 w 592"/>
              <a:gd name="T81" fmla="*/ 570 h 1046"/>
              <a:gd name="T82" fmla="*/ 434 w 592"/>
              <a:gd name="T83" fmla="*/ 419 h 1046"/>
              <a:gd name="T84" fmla="*/ 421 w 592"/>
              <a:gd name="T85" fmla="*/ 392 h 1046"/>
              <a:gd name="T86" fmla="*/ 411 w 592"/>
              <a:gd name="T87" fmla="*/ 369 h 1046"/>
              <a:gd name="T88" fmla="*/ 395 w 592"/>
              <a:gd name="T89" fmla="*/ 320 h 1046"/>
              <a:gd name="T90" fmla="*/ 359 w 592"/>
              <a:gd name="T91" fmla="*/ 263 h 1046"/>
              <a:gd name="T92" fmla="*/ 337 w 592"/>
              <a:gd name="T93" fmla="*/ 226 h 1046"/>
              <a:gd name="T94" fmla="*/ 298 w 592"/>
              <a:gd name="T95" fmla="*/ 218 h 1046"/>
              <a:gd name="T96" fmla="*/ 494 w 592"/>
              <a:gd name="T97" fmla="*/ 181 h 1046"/>
              <a:gd name="T98" fmla="*/ 540 w 592"/>
              <a:gd name="T99" fmla="*/ 152 h 1046"/>
              <a:gd name="T100" fmla="*/ 501 w 592"/>
              <a:gd name="T101" fmla="*/ 46 h 1046"/>
              <a:gd name="T102" fmla="*/ 395 w 592"/>
              <a:gd name="T103" fmla="*/ 15 h 1046"/>
              <a:gd name="T104" fmla="*/ 143 w 592"/>
              <a:gd name="T105" fmla="*/ 10 h 1046"/>
              <a:gd name="T106" fmla="*/ 97 w 592"/>
              <a:gd name="T107" fmla="*/ 41 h 1046"/>
              <a:gd name="T108" fmla="*/ 68 w 592"/>
              <a:gd name="T109" fmla="*/ 50 h 1046"/>
              <a:gd name="T110" fmla="*/ 424 w 592"/>
              <a:gd name="T111" fmla="*/ 414 h 1046"/>
              <a:gd name="T112" fmla="*/ 199 w 592"/>
              <a:gd name="T113" fmla="*/ 439 h 1046"/>
              <a:gd name="T114" fmla="*/ 205 w 592"/>
              <a:gd name="T115" fmla="*/ 459 h 1046"/>
              <a:gd name="T116" fmla="*/ 198 w 592"/>
              <a:gd name="T117" fmla="*/ 495 h 1046"/>
              <a:gd name="T118" fmla="*/ 185 w 592"/>
              <a:gd name="T119" fmla="*/ 526 h 1046"/>
              <a:gd name="T120" fmla="*/ 194 w 592"/>
              <a:gd name="T121" fmla="*/ 465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2" h="1046">
                <a:moveTo>
                  <a:pt x="179" y="179"/>
                </a:moveTo>
                <a:lnTo>
                  <a:pt x="179" y="179"/>
                </a:lnTo>
                <a:lnTo>
                  <a:pt x="180" y="184"/>
                </a:lnTo>
                <a:lnTo>
                  <a:pt x="182" y="189"/>
                </a:lnTo>
                <a:lnTo>
                  <a:pt x="184" y="194"/>
                </a:lnTo>
                <a:lnTo>
                  <a:pt x="184" y="194"/>
                </a:lnTo>
                <a:lnTo>
                  <a:pt x="188" y="197"/>
                </a:lnTo>
                <a:lnTo>
                  <a:pt x="191" y="198"/>
                </a:lnTo>
                <a:lnTo>
                  <a:pt x="194" y="199"/>
                </a:lnTo>
                <a:lnTo>
                  <a:pt x="194" y="199"/>
                </a:lnTo>
                <a:lnTo>
                  <a:pt x="193" y="202"/>
                </a:lnTo>
                <a:lnTo>
                  <a:pt x="193" y="206"/>
                </a:lnTo>
                <a:lnTo>
                  <a:pt x="194" y="209"/>
                </a:lnTo>
                <a:lnTo>
                  <a:pt x="194" y="209"/>
                </a:lnTo>
                <a:lnTo>
                  <a:pt x="198" y="213"/>
                </a:lnTo>
                <a:lnTo>
                  <a:pt x="203" y="217"/>
                </a:lnTo>
                <a:lnTo>
                  <a:pt x="210" y="220"/>
                </a:lnTo>
                <a:lnTo>
                  <a:pt x="210" y="220"/>
                </a:lnTo>
                <a:lnTo>
                  <a:pt x="210" y="230"/>
                </a:lnTo>
                <a:lnTo>
                  <a:pt x="210" y="239"/>
                </a:lnTo>
                <a:lnTo>
                  <a:pt x="210" y="245"/>
                </a:lnTo>
                <a:lnTo>
                  <a:pt x="210" y="245"/>
                </a:lnTo>
                <a:lnTo>
                  <a:pt x="210" y="248"/>
                </a:lnTo>
                <a:lnTo>
                  <a:pt x="207" y="249"/>
                </a:lnTo>
                <a:lnTo>
                  <a:pt x="201" y="254"/>
                </a:lnTo>
                <a:lnTo>
                  <a:pt x="192" y="260"/>
                </a:lnTo>
                <a:lnTo>
                  <a:pt x="184" y="266"/>
                </a:lnTo>
                <a:lnTo>
                  <a:pt x="184" y="266"/>
                </a:lnTo>
                <a:lnTo>
                  <a:pt x="175" y="272"/>
                </a:lnTo>
                <a:lnTo>
                  <a:pt x="162" y="281"/>
                </a:lnTo>
                <a:lnTo>
                  <a:pt x="156" y="285"/>
                </a:lnTo>
                <a:lnTo>
                  <a:pt x="151" y="290"/>
                </a:lnTo>
                <a:lnTo>
                  <a:pt x="148" y="296"/>
                </a:lnTo>
                <a:lnTo>
                  <a:pt x="148" y="299"/>
                </a:lnTo>
                <a:lnTo>
                  <a:pt x="148" y="301"/>
                </a:lnTo>
                <a:lnTo>
                  <a:pt x="148" y="301"/>
                </a:lnTo>
                <a:lnTo>
                  <a:pt x="150" y="308"/>
                </a:lnTo>
                <a:lnTo>
                  <a:pt x="150" y="315"/>
                </a:lnTo>
                <a:lnTo>
                  <a:pt x="148" y="336"/>
                </a:lnTo>
                <a:lnTo>
                  <a:pt x="146" y="360"/>
                </a:lnTo>
                <a:lnTo>
                  <a:pt x="143" y="388"/>
                </a:lnTo>
                <a:lnTo>
                  <a:pt x="143" y="388"/>
                </a:lnTo>
                <a:lnTo>
                  <a:pt x="141" y="408"/>
                </a:lnTo>
                <a:lnTo>
                  <a:pt x="139" y="415"/>
                </a:lnTo>
                <a:lnTo>
                  <a:pt x="138" y="417"/>
                </a:lnTo>
                <a:lnTo>
                  <a:pt x="134" y="421"/>
                </a:lnTo>
                <a:lnTo>
                  <a:pt x="134" y="422"/>
                </a:lnTo>
                <a:lnTo>
                  <a:pt x="133" y="424"/>
                </a:lnTo>
                <a:lnTo>
                  <a:pt x="133" y="424"/>
                </a:lnTo>
                <a:lnTo>
                  <a:pt x="133" y="426"/>
                </a:lnTo>
                <a:lnTo>
                  <a:pt x="136" y="428"/>
                </a:lnTo>
                <a:lnTo>
                  <a:pt x="145" y="430"/>
                </a:lnTo>
                <a:lnTo>
                  <a:pt x="159" y="434"/>
                </a:lnTo>
                <a:lnTo>
                  <a:pt x="159" y="434"/>
                </a:lnTo>
                <a:lnTo>
                  <a:pt x="160" y="436"/>
                </a:lnTo>
                <a:lnTo>
                  <a:pt x="160" y="443"/>
                </a:lnTo>
                <a:lnTo>
                  <a:pt x="160" y="465"/>
                </a:lnTo>
                <a:lnTo>
                  <a:pt x="159" y="510"/>
                </a:lnTo>
                <a:lnTo>
                  <a:pt x="159" y="510"/>
                </a:lnTo>
                <a:lnTo>
                  <a:pt x="159" y="530"/>
                </a:lnTo>
                <a:lnTo>
                  <a:pt x="156" y="549"/>
                </a:lnTo>
                <a:lnTo>
                  <a:pt x="154" y="577"/>
                </a:lnTo>
                <a:lnTo>
                  <a:pt x="154" y="577"/>
                </a:lnTo>
                <a:lnTo>
                  <a:pt x="151" y="582"/>
                </a:lnTo>
                <a:lnTo>
                  <a:pt x="148" y="588"/>
                </a:lnTo>
                <a:lnTo>
                  <a:pt x="147" y="595"/>
                </a:lnTo>
                <a:lnTo>
                  <a:pt x="147" y="599"/>
                </a:lnTo>
                <a:lnTo>
                  <a:pt x="148" y="602"/>
                </a:lnTo>
                <a:lnTo>
                  <a:pt x="148" y="602"/>
                </a:lnTo>
                <a:lnTo>
                  <a:pt x="151" y="606"/>
                </a:lnTo>
                <a:lnTo>
                  <a:pt x="152" y="607"/>
                </a:lnTo>
                <a:lnTo>
                  <a:pt x="154" y="607"/>
                </a:lnTo>
                <a:lnTo>
                  <a:pt x="154" y="607"/>
                </a:lnTo>
                <a:lnTo>
                  <a:pt x="154" y="607"/>
                </a:lnTo>
                <a:lnTo>
                  <a:pt x="154" y="607"/>
                </a:lnTo>
                <a:lnTo>
                  <a:pt x="155" y="616"/>
                </a:lnTo>
                <a:lnTo>
                  <a:pt x="156" y="620"/>
                </a:lnTo>
                <a:lnTo>
                  <a:pt x="157" y="623"/>
                </a:lnTo>
                <a:lnTo>
                  <a:pt x="159" y="623"/>
                </a:lnTo>
                <a:lnTo>
                  <a:pt x="159" y="623"/>
                </a:lnTo>
                <a:lnTo>
                  <a:pt x="161" y="624"/>
                </a:lnTo>
                <a:lnTo>
                  <a:pt x="165" y="625"/>
                </a:lnTo>
                <a:lnTo>
                  <a:pt x="169" y="628"/>
                </a:lnTo>
                <a:lnTo>
                  <a:pt x="174" y="628"/>
                </a:lnTo>
                <a:lnTo>
                  <a:pt x="174" y="628"/>
                </a:lnTo>
                <a:lnTo>
                  <a:pt x="184" y="625"/>
                </a:lnTo>
                <a:lnTo>
                  <a:pt x="189" y="623"/>
                </a:lnTo>
                <a:lnTo>
                  <a:pt x="189" y="623"/>
                </a:lnTo>
                <a:lnTo>
                  <a:pt x="199" y="653"/>
                </a:lnTo>
                <a:lnTo>
                  <a:pt x="199" y="653"/>
                </a:lnTo>
                <a:lnTo>
                  <a:pt x="203" y="679"/>
                </a:lnTo>
                <a:lnTo>
                  <a:pt x="208" y="729"/>
                </a:lnTo>
                <a:lnTo>
                  <a:pt x="215" y="796"/>
                </a:lnTo>
                <a:lnTo>
                  <a:pt x="225" y="796"/>
                </a:lnTo>
                <a:lnTo>
                  <a:pt x="225" y="796"/>
                </a:lnTo>
                <a:lnTo>
                  <a:pt x="240" y="868"/>
                </a:lnTo>
                <a:lnTo>
                  <a:pt x="240" y="868"/>
                </a:lnTo>
                <a:lnTo>
                  <a:pt x="242" y="886"/>
                </a:lnTo>
                <a:lnTo>
                  <a:pt x="243" y="915"/>
                </a:lnTo>
                <a:lnTo>
                  <a:pt x="245" y="965"/>
                </a:lnTo>
                <a:lnTo>
                  <a:pt x="245" y="965"/>
                </a:lnTo>
                <a:lnTo>
                  <a:pt x="245" y="976"/>
                </a:lnTo>
                <a:lnTo>
                  <a:pt x="245" y="988"/>
                </a:lnTo>
                <a:lnTo>
                  <a:pt x="243" y="999"/>
                </a:lnTo>
                <a:lnTo>
                  <a:pt x="240" y="1011"/>
                </a:lnTo>
                <a:lnTo>
                  <a:pt x="240" y="1011"/>
                </a:lnTo>
                <a:lnTo>
                  <a:pt x="238" y="1016"/>
                </a:lnTo>
                <a:lnTo>
                  <a:pt x="235" y="1021"/>
                </a:lnTo>
                <a:lnTo>
                  <a:pt x="231" y="1027"/>
                </a:lnTo>
                <a:lnTo>
                  <a:pt x="230" y="1030"/>
                </a:lnTo>
                <a:lnTo>
                  <a:pt x="230" y="1034"/>
                </a:lnTo>
                <a:lnTo>
                  <a:pt x="231" y="1037"/>
                </a:lnTo>
                <a:lnTo>
                  <a:pt x="235" y="1041"/>
                </a:lnTo>
                <a:lnTo>
                  <a:pt x="235" y="1041"/>
                </a:lnTo>
                <a:lnTo>
                  <a:pt x="240" y="1045"/>
                </a:lnTo>
                <a:lnTo>
                  <a:pt x="247" y="1046"/>
                </a:lnTo>
                <a:lnTo>
                  <a:pt x="252" y="1046"/>
                </a:lnTo>
                <a:lnTo>
                  <a:pt x="259" y="1045"/>
                </a:lnTo>
                <a:lnTo>
                  <a:pt x="272" y="1039"/>
                </a:lnTo>
                <a:lnTo>
                  <a:pt x="286" y="1031"/>
                </a:lnTo>
                <a:lnTo>
                  <a:pt x="286" y="1031"/>
                </a:lnTo>
                <a:lnTo>
                  <a:pt x="291" y="1027"/>
                </a:lnTo>
                <a:lnTo>
                  <a:pt x="294" y="1023"/>
                </a:lnTo>
                <a:lnTo>
                  <a:pt x="294" y="1020"/>
                </a:lnTo>
                <a:lnTo>
                  <a:pt x="291" y="1014"/>
                </a:lnTo>
                <a:lnTo>
                  <a:pt x="286" y="1006"/>
                </a:lnTo>
                <a:lnTo>
                  <a:pt x="284" y="1000"/>
                </a:lnTo>
                <a:lnTo>
                  <a:pt x="281" y="995"/>
                </a:lnTo>
                <a:lnTo>
                  <a:pt x="281" y="995"/>
                </a:lnTo>
                <a:lnTo>
                  <a:pt x="279" y="985"/>
                </a:lnTo>
                <a:lnTo>
                  <a:pt x="277" y="972"/>
                </a:lnTo>
                <a:lnTo>
                  <a:pt x="276" y="954"/>
                </a:lnTo>
                <a:lnTo>
                  <a:pt x="276" y="929"/>
                </a:lnTo>
                <a:lnTo>
                  <a:pt x="276" y="929"/>
                </a:lnTo>
                <a:lnTo>
                  <a:pt x="281" y="796"/>
                </a:lnTo>
                <a:lnTo>
                  <a:pt x="342" y="791"/>
                </a:lnTo>
                <a:lnTo>
                  <a:pt x="342" y="791"/>
                </a:lnTo>
                <a:lnTo>
                  <a:pt x="351" y="817"/>
                </a:lnTo>
                <a:lnTo>
                  <a:pt x="368" y="858"/>
                </a:lnTo>
                <a:lnTo>
                  <a:pt x="368" y="858"/>
                </a:lnTo>
                <a:lnTo>
                  <a:pt x="370" y="866"/>
                </a:lnTo>
                <a:lnTo>
                  <a:pt x="373" y="875"/>
                </a:lnTo>
                <a:lnTo>
                  <a:pt x="374" y="896"/>
                </a:lnTo>
                <a:lnTo>
                  <a:pt x="373" y="914"/>
                </a:lnTo>
                <a:lnTo>
                  <a:pt x="373" y="924"/>
                </a:lnTo>
                <a:lnTo>
                  <a:pt x="373" y="924"/>
                </a:lnTo>
                <a:lnTo>
                  <a:pt x="374" y="934"/>
                </a:lnTo>
                <a:lnTo>
                  <a:pt x="378" y="949"/>
                </a:lnTo>
                <a:lnTo>
                  <a:pt x="383" y="975"/>
                </a:lnTo>
                <a:lnTo>
                  <a:pt x="383" y="975"/>
                </a:lnTo>
                <a:lnTo>
                  <a:pt x="383" y="980"/>
                </a:lnTo>
                <a:lnTo>
                  <a:pt x="381" y="985"/>
                </a:lnTo>
                <a:lnTo>
                  <a:pt x="379" y="991"/>
                </a:lnTo>
                <a:lnTo>
                  <a:pt x="378" y="1000"/>
                </a:lnTo>
                <a:lnTo>
                  <a:pt x="378" y="1000"/>
                </a:lnTo>
                <a:lnTo>
                  <a:pt x="379" y="1004"/>
                </a:lnTo>
                <a:lnTo>
                  <a:pt x="383" y="1007"/>
                </a:lnTo>
                <a:lnTo>
                  <a:pt x="388" y="1008"/>
                </a:lnTo>
                <a:lnTo>
                  <a:pt x="396" y="1009"/>
                </a:lnTo>
                <a:lnTo>
                  <a:pt x="410" y="1008"/>
                </a:lnTo>
                <a:lnTo>
                  <a:pt x="424" y="1006"/>
                </a:lnTo>
                <a:lnTo>
                  <a:pt x="424" y="1006"/>
                </a:lnTo>
                <a:lnTo>
                  <a:pt x="429" y="1003"/>
                </a:lnTo>
                <a:lnTo>
                  <a:pt x="433" y="1000"/>
                </a:lnTo>
                <a:lnTo>
                  <a:pt x="436" y="995"/>
                </a:lnTo>
                <a:lnTo>
                  <a:pt x="437" y="990"/>
                </a:lnTo>
                <a:lnTo>
                  <a:pt x="438" y="977"/>
                </a:lnTo>
                <a:lnTo>
                  <a:pt x="439" y="965"/>
                </a:lnTo>
                <a:lnTo>
                  <a:pt x="439" y="965"/>
                </a:lnTo>
                <a:lnTo>
                  <a:pt x="439" y="958"/>
                </a:lnTo>
                <a:lnTo>
                  <a:pt x="437" y="952"/>
                </a:lnTo>
                <a:lnTo>
                  <a:pt x="434" y="944"/>
                </a:lnTo>
                <a:lnTo>
                  <a:pt x="430" y="938"/>
                </a:lnTo>
                <a:lnTo>
                  <a:pt x="423" y="928"/>
                </a:lnTo>
                <a:lnTo>
                  <a:pt x="419" y="924"/>
                </a:lnTo>
                <a:lnTo>
                  <a:pt x="419" y="924"/>
                </a:lnTo>
                <a:lnTo>
                  <a:pt x="415" y="901"/>
                </a:lnTo>
                <a:lnTo>
                  <a:pt x="410" y="879"/>
                </a:lnTo>
                <a:lnTo>
                  <a:pt x="404" y="858"/>
                </a:lnTo>
                <a:lnTo>
                  <a:pt x="404" y="858"/>
                </a:lnTo>
                <a:lnTo>
                  <a:pt x="401" y="849"/>
                </a:lnTo>
                <a:lnTo>
                  <a:pt x="400" y="841"/>
                </a:lnTo>
                <a:lnTo>
                  <a:pt x="400" y="835"/>
                </a:lnTo>
                <a:lnTo>
                  <a:pt x="401" y="828"/>
                </a:lnTo>
                <a:lnTo>
                  <a:pt x="404" y="817"/>
                </a:lnTo>
                <a:lnTo>
                  <a:pt x="404" y="809"/>
                </a:lnTo>
                <a:lnTo>
                  <a:pt x="404" y="801"/>
                </a:lnTo>
                <a:lnTo>
                  <a:pt x="404" y="801"/>
                </a:lnTo>
                <a:lnTo>
                  <a:pt x="399" y="750"/>
                </a:lnTo>
                <a:lnTo>
                  <a:pt x="404" y="618"/>
                </a:lnTo>
                <a:lnTo>
                  <a:pt x="404" y="618"/>
                </a:lnTo>
                <a:lnTo>
                  <a:pt x="451" y="616"/>
                </a:lnTo>
                <a:lnTo>
                  <a:pt x="487" y="615"/>
                </a:lnTo>
                <a:lnTo>
                  <a:pt x="502" y="614"/>
                </a:lnTo>
                <a:lnTo>
                  <a:pt x="511" y="613"/>
                </a:lnTo>
                <a:lnTo>
                  <a:pt x="511" y="613"/>
                </a:lnTo>
                <a:lnTo>
                  <a:pt x="516" y="611"/>
                </a:lnTo>
                <a:lnTo>
                  <a:pt x="518" y="609"/>
                </a:lnTo>
                <a:lnTo>
                  <a:pt x="520" y="606"/>
                </a:lnTo>
                <a:lnTo>
                  <a:pt x="518" y="602"/>
                </a:lnTo>
                <a:lnTo>
                  <a:pt x="515" y="593"/>
                </a:lnTo>
                <a:lnTo>
                  <a:pt x="512" y="586"/>
                </a:lnTo>
                <a:lnTo>
                  <a:pt x="511" y="577"/>
                </a:lnTo>
                <a:lnTo>
                  <a:pt x="511" y="577"/>
                </a:lnTo>
                <a:lnTo>
                  <a:pt x="510" y="570"/>
                </a:lnTo>
                <a:lnTo>
                  <a:pt x="507" y="563"/>
                </a:lnTo>
                <a:lnTo>
                  <a:pt x="497" y="541"/>
                </a:lnTo>
                <a:lnTo>
                  <a:pt x="471" y="488"/>
                </a:lnTo>
                <a:lnTo>
                  <a:pt x="446" y="439"/>
                </a:lnTo>
                <a:lnTo>
                  <a:pt x="434" y="419"/>
                </a:lnTo>
                <a:lnTo>
                  <a:pt x="434" y="419"/>
                </a:lnTo>
                <a:lnTo>
                  <a:pt x="430" y="411"/>
                </a:lnTo>
                <a:lnTo>
                  <a:pt x="424" y="398"/>
                </a:lnTo>
                <a:lnTo>
                  <a:pt x="424" y="398"/>
                </a:lnTo>
                <a:lnTo>
                  <a:pt x="421" y="392"/>
                </a:lnTo>
                <a:lnTo>
                  <a:pt x="419" y="383"/>
                </a:lnTo>
                <a:lnTo>
                  <a:pt x="416" y="377"/>
                </a:lnTo>
                <a:lnTo>
                  <a:pt x="414" y="373"/>
                </a:lnTo>
                <a:lnTo>
                  <a:pt x="414" y="373"/>
                </a:lnTo>
                <a:lnTo>
                  <a:pt x="411" y="369"/>
                </a:lnTo>
                <a:lnTo>
                  <a:pt x="406" y="359"/>
                </a:lnTo>
                <a:lnTo>
                  <a:pt x="402" y="346"/>
                </a:lnTo>
                <a:lnTo>
                  <a:pt x="399" y="332"/>
                </a:lnTo>
                <a:lnTo>
                  <a:pt x="399" y="332"/>
                </a:lnTo>
                <a:lnTo>
                  <a:pt x="395" y="320"/>
                </a:lnTo>
                <a:lnTo>
                  <a:pt x="391" y="314"/>
                </a:lnTo>
                <a:lnTo>
                  <a:pt x="383" y="306"/>
                </a:lnTo>
                <a:lnTo>
                  <a:pt x="383" y="306"/>
                </a:lnTo>
                <a:lnTo>
                  <a:pt x="369" y="283"/>
                </a:lnTo>
                <a:lnTo>
                  <a:pt x="359" y="263"/>
                </a:lnTo>
                <a:lnTo>
                  <a:pt x="347" y="240"/>
                </a:lnTo>
                <a:lnTo>
                  <a:pt x="347" y="240"/>
                </a:lnTo>
                <a:lnTo>
                  <a:pt x="345" y="235"/>
                </a:lnTo>
                <a:lnTo>
                  <a:pt x="341" y="230"/>
                </a:lnTo>
                <a:lnTo>
                  <a:pt x="337" y="226"/>
                </a:lnTo>
                <a:lnTo>
                  <a:pt x="332" y="223"/>
                </a:lnTo>
                <a:lnTo>
                  <a:pt x="323" y="220"/>
                </a:lnTo>
                <a:lnTo>
                  <a:pt x="314" y="218"/>
                </a:lnTo>
                <a:lnTo>
                  <a:pt x="305" y="217"/>
                </a:lnTo>
                <a:lnTo>
                  <a:pt x="298" y="218"/>
                </a:lnTo>
                <a:lnTo>
                  <a:pt x="291" y="220"/>
                </a:lnTo>
                <a:lnTo>
                  <a:pt x="291" y="189"/>
                </a:lnTo>
                <a:lnTo>
                  <a:pt x="480" y="189"/>
                </a:lnTo>
                <a:lnTo>
                  <a:pt x="480" y="189"/>
                </a:lnTo>
                <a:lnTo>
                  <a:pt x="494" y="181"/>
                </a:lnTo>
                <a:lnTo>
                  <a:pt x="507" y="174"/>
                </a:lnTo>
                <a:lnTo>
                  <a:pt x="521" y="163"/>
                </a:lnTo>
                <a:lnTo>
                  <a:pt x="521" y="163"/>
                </a:lnTo>
                <a:lnTo>
                  <a:pt x="529" y="158"/>
                </a:lnTo>
                <a:lnTo>
                  <a:pt x="540" y="152"/>
                </a:lnTo>
                <a:lnTo>
                  <a:pt x="563" y="142"/>
                </a:lnTo>
                <a:lnTo>
                  <a:pt x="584" y="135"/>
                </a:lnTo>
                <a:lnTo>
                  <a:pt x="592" y="133"/>
                </a:lnTo>
                <a:lnTo>
                  <a:pt x="501" y="46"/>
                </a:lnTo>
                <a:lnTo>
                  <a:pt x="501" y="46"/>
                </a:lnTo>
                <a:lnTo>
                  <a:pt x="450" y="36"/>
                </a:lnTo>
                <a:lnTo>
                  <a:pt x="450" y="36"/>
                </a:lnTo>
                <a:lnTo>
                  <a:pt x="438" y="33"/>
                </a:lnTo>
                <a:lnTo>
                  <a:pt x="424" y="28"/>
                </a:lnTo>
                <a:lnTo>
                  <a:pt x="395" y="15"/>
                </a:lnTo>
                <a:lnTo>
                  <a:pt x="358" y="0"/>
                </a:lnTo>
                <a:lnTo>
                  <a:pt x="358" y="0"/>
                </a:lnTo>
                <a:lnTo>
                  <a:pt x="253" y="4"/>
                </a:lnTo>
                <a:lnTo>
                  <a:pt x="180" y="8"/>
                </a:lnTo>
                <a:lnTo>
                  <a:pt x="143" y="10"/>
                </a:lnTo>
                <a:lnTo>
                  <a:pt x="143" y="10"/>
                </a:lnTo>
                <a:lnTo>
                  <a:pt x="132" y="17"/>
                </a:lnTo>
                <a:lnTo>
                  <a:pt x="117" y="27"/>
                </a:lnTo>
                <a:lnTo>
                  <a:pt x="97" y="41"/>
                </a:lnTo>
                <a:lnTo>
                  <a:pt x="97" y="41"/>
                </a:lnTo>
                <a:lnTo>
                  <a:pt x="86" y="44"/>
                </a:lnTo>
                <a:lnTo>
                  <a:pt x="77" y="46"/>
                </a:lnTo>
                <a:lnTo>
                  <a:pt x="72" y="46"/>
                </a:lnTo>
                <a:lnTo>
                  <a:pt x="72" y="46"/>
                </a:lnTo>
                <a:lnTo>
                  <a:pt x="68" y="50"/>
                </a:lnTo>
                <a:lnTo>
                  <a:pt x="59" y="59"/>
                </a:lnTo>
                <a:lnTo>
                  <a:pt x="35" y="89"/>
                </a:lnTo>
                <a:lnTo>
                  <a:pt x="0" y="133"/>
                </a:lnTo>
                <a:lnTo>
                  <a:pt x="179" y="179"/>
                </a:lnTo>
                <a:close/>
                <a:moveTo>
                  <a:pt x="424" y="414"/>
                </a:moveTo>
                <a:lnTo>
                  <a:pt x="444" y="454"/>
                </a:lnTo>
                <a:lnTo>
                  <a:pt x="414" y="449"/>
                </a:lnTo>
                <a:lnTo>
                  <a:pt x="409" y="414"/>
                </a:lnTo>
                <a:lnTo>
                  <a:pt x="424" y="414"/>
                </a:lnTo>
                <a:close/>
                <a:moveTo>
                  <a:pt x="199" y="439"/>
                </a:moveTo>
                <a:lnTo>
                  <a:pt x="199" y="439"/>
                </a:lnTo>
                <a:lnTo>
                  <a:pt x="202" y="449"/>
                </a:lnTo>
                <a:lnTo>
                  <a:pt x="205" y="456"/>
                </a:lnTo>
                <a:lnTo>
                  <a:pt x="205" y="459"/>
                </a:lnTo>
                <a:lnTo>
                  <a:pt x="205" y="459"/>
                </a:lnTo>
                <a:lnTo>
                  <a:pt x="202" y="467"/>
                </a:lnTo>
                <a:lnTo>
                  <a:pt x="201" y="473"/>
                </a:lnTo>
                <a:lnTo>
                  <a:pt x="199" y="480"/>
                </a:lnTo>
                <a:lnTo>
                  <a:pt x="199" y="480"/>
                </a:lnTo>
                <a:lnTo>
                  <a:pt x="198" y="495"/>
                </a:lnTo>
                <a:lnTo>
                  <a:pt x="194" y="510"/>
                </a:lnTo>
                <a:lnTo>
                  <a:pt x="194" y="510"/>
                </a:lnTo>
                <a:lnTo>
                  <a:pt x="192" y="517"/>
                </a:lnTo>
                <a:lnTo>
                  <a:pt x="188" y="522"/>
                </a:lnTo>
                <a:lnTo>
                  <a:pt x="185" y="526"/>
                </a:lnTo>
                <a:lnTo>
                  <a:pt x="184" y="526"/>
                </a:lnTo>
                <a:lnTo>
                  <a:pt x="184" y="526"/>
                </a:lnTo>
                <a:lnTo>
                  <a:pt x="189" y="495"/>
                </a:lnTo>
                <a:lnTo>
                  <a:pt x="193" y="472"/>
                </a:lnTo>
                <a:lnTo>
                  <a:pt x="194" y="465"/>
                </a:lnTo>
                <a:lnTo>
                  <a:pt x="194" y="459"/>
                </a:lnTo>
                <a:lnTo>
                  <a:pt x="194" y="459"/>
                </a:lnTo>
                <a:lnTo>
                  <a:pt x="189" y="439"/>
                </a:lnTo>
                <a:lnTo>
                  <a:pt x="199" y="4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27FED087-9231-441B-B909-FB969EE82CC0}"/>
              </a:ext>
            </a:extLst>
          </p:cNvPr>
          <p:cNvSpPr>
            <a:spLocks/>
          </p:cNvSpPr>
          <p:nvPr/>
        </p:nvSpPr>
        <p:spPr bwMode="auto">
          <a:xfrm>
            <a:off x="740940" y="2806922"/>
            <a:ext cx="880497" cy="1627168"/>
          </a:xfrm>
          <a:custGeom>
            <a:avLst/>
            <a:gdLst>
              <a:gd name="T0" fmla="*/ 103 w 704"/>
              <a:gd name="T1" fmla="*/ 242 h 1301"/>
              <a:gd name="T2" fmla="*/ 51 w 704"/>
              <a:gd name="T3" fmla="*/ 201 h 1301"/>
              <a:gd name="T4" fmla="*/ 304 w 704"/>
              <a:gd name="T5" fmla="*/ 23 h 1301"/>
              <a:gd name="T6" fmla="*/ 310 w 704"/>
              <a:gd name="T7" fmla="*/ 11 h 1301"/>
              <a:gd name="T8" fmla="*/ 326 w 704"/>
              <a:gd name="T9" fmla="*/ 16 h 1301"/>
              <a:gd name="T10" fmla="*/ 682 w 704"/>
              <a:gd name="T11" fmla="*/ 95 h 1301"/>
              <a:gd name="T12" fmla="*/ 605 w 704"/>
              <a:gd name="T13" fmla="*/ 129 h 1301"/>
              <a:gd name="T14" fmla="*/ 539 w 704"/>
              <a:gd name="T15" fmla="*/ 152 h 1301"/>
              <a:gd name="T16" fmla="*/ 423 w 704"/>
              <a:gd name="T17" fmla="*/ 187 h 1301"/>
              <a:gd name="T18" fmla="*/ 394 w 704"/>
              <a:gd name="T19" fmla="*/ 235 h 1301"/>
              <a:gd name="T20" fmla="*/ 382 w 704"/>
              <a:gd name="T21" fmla="*/ 264 h 1301"/>
              <a:gd name="T22" fmla="*/ 463 w 704"/>
              <a:gd name="T23" fmla="*/ 284 h 1301"/>
              <a:gd name="T24" fmla="*/ 511 w 704"/>
              <a:gd name="T25" fmla="*/ 329 h 1301"/>
              <a:gd name="T26" fmla="*/ 551 w 704"/>
              <a:gd name="T27" fmla="*/ 455 h 1301"/>
              <a:gd name="T28" fmla="*/ 561 w 704"/>
              <a:gd name="T29" fmla="*/ 489 h 1301"/>
              <a:gd name="T30" fmla="*/ 600 w 704"/>
              <a:gd name="T31" fmla="*/ 597 h 1301"/>
              <a:gd name="T32" fmla="*/ 588 w 704"/>
              <a:gd name="T33" fmla="*/ 614 h 1301"/>
              <a:gd name="T34" fmla="*/ 520 w 704"/>
              <a:gd name="T35" fmla="*/ 659 h 1301"/>
              <a:gd name="T36" fmla="*/ 485 w 704"/>
              <a:gd name="T37" fmla="*/ 805 h 1301"/>
              <a:gd name="T38" fmla="*/ 474 w 704"/>
              <a:gd name="T39" fmla="*/ 938 h 1301"/>
              <a:gd name="T40" fmla="*/ 471 w 704"/>
              <a:gd name="T41" fmla="*/ 971 h 1301"/>
              <a:gd name="T42" fmla="*/ 479 w 704"/>
              <a:gd name="T43" fmla="*/ 1170 h 1301"/>
              <a:gd name="T44" fmla="*/ 486 w 704"/>
              <a:gd name="T45" fmla="*/ 1213 h 1301"/>
              <a:gd name="T46" fmla="*/ 479 w 704"/>
              <a:gd name="T47" fmla="*/ 1258 h 1301"/>
              <a:gd name="T48" fmla="*/ 461 w 704"/>
              <a:gd name="T49" fmla="*/ 1282 h 1301"/>
              <a:gd name="T50" fmla="*/ 429 w 704"/>
              <a:gd name="T51" fmla="*/ 1291 h 1301"/>
              <a:gd name="T52" fmla="*/ 412 w 704"/>
              <a:gd name="T53" fmla="*/ 1282 h 1301"/>
              <a:gd name="T54" fmla="*/ 403 w 704"/>
              <a:gd name="T55" fmla="*/ 1207 h 1301"/>
              <a:gd name="T56" fmla="*/ 382 w 704"/>
              <a:gd name="T57" fmla="*/ 1171 h 1301"/>
              <a:gd name="T58" fmla="*/ 379 w 704"/>
              <a:gd name="T59" fmla="*/ 1114 h 1301"/>
              <a:gd name="T60" fmla="*/ 377 w 704"/>
              <a:gd name="T61" fmla="*/ 1047 h 1301"/>
              <a:gd name="T62" fmla="*/ 353 w 704"/>
              <a:gd name="T63" fmla="*/ 972 h 1301"/>
              <a:gd name="T64" fmla="*/ 346 w 704"/>
              <a:gd name="T65" fmla="*/ 1038 h 1301"/>
              <a:gd name="T66" fmla="*/ 374 w 704"/>
              <a:gd name="T67" fmla="*/ 1220 h 1301"/>
              <a:gd name="T68" fmla="*/ 369 w 704"/>
              <a:gd name="T69" fmla="*/ 1256 h 1301"/>
              <a:gd name="T70" fmla="*/ 365 w 704"/>
              <a:gd name="T71" fmla="*/ 1279 h 1301"/>
              <a:gd name="T72" fmla="*/ 345 w 704"/>
              <a:gd name="T73" fmla="*/ 1299 h 1301"/>
              <a:gd name="T74" fmla="*/ 293 w 704"/>
              <a:gd name="T75" fmla="*/ 1301 h 1301"/>
              <a:gd name="T76" fmla="*/ 292 w 704"/>
              <a:gd name="T77" fmla="*/ 1271 h 1301"/>
              <a:gd name="T78" fmla="*/ 256 w 704"/>
              <a:gd name="T79" fmla="*/ 1185 h 1301"/>
              <a:gd name="T80" fmla="*/ 218 w 704"/>
              <a:gd name="T81" fmla="*/ 841 h 1301"/>
              <a:gd name="T82" fmla="*/ 206 w 704"/>
              <a:gd name="T83" fmla="*/ 759 h 1301"/>
              <a:gd name="T84" fmla="*/ 197 w 704"/>
              <a:gd name="T85" fmla="*/ 746 h 1301"/>
              <a:gd name="T86" fmla="*/ 185 w 704"/>
              <a:gd name="T87" fmla="*/ 697 h 1301"/>
              <a:gd name="T88" fmla="*/ 190 w 704"/>
              <a:gd name="T89" fmla="*/ 759 h 1301"/>
              <a:gd name="T90" fmla="*/ 176 w 704"/>
              <a:gd name="T91" fmla="*/ 779 h 1301"/>
              <a:gd name="T92" fmla="*/ 176 w 704"/>
              <a:gd name="T93" fmla="*/ 793 h 1301"/>
              <a:gd name="T94" fmla="*/ 162 w 704"/>
              <a:gd name="T95" fmla="*/ 806 h 1301"/>
              <a:gd name="T96" fmla="*/ 146 w 704"/>
              <a:gd name="T97" fmla="*/ 811 h 1301"/>
              <a:gd name="T98" fmla="*/ 133 w 704"/>
              <a:gd name="T99" fmla="*/ 777 h 1301"/>
              <a:gd name="T100" fmla="*/ 134 w 704"/>
              <a:gd name="T101" fmla="*/ 760 h 1301"/>
              <a:gd name="T102" fmla="*/ 127 w 704"/>
              <a:gd name="T103" fmla="*/ 754 h 1301"/>
              <a:gd name="T104" fmla="*/ 133 w 704"/>
              <a:gd name="T105" fmla="*/ 691 h 1301"/>
              <a:gd name="T106" fmla="*/ 144 w 704"/>
              <a:gd name="T107" fmla="*/ 541 h 1301"/>
              <a:gd name="T108" fmla="*/ 141 w 704"/>
              <a:gd name="T109" fmla="*/ 471 h 1301"/>
              <a:gd name="T110" fmla="*/ 153 w 704"/>
              <a:gd name="T111" fmla="*/ 413 h 1301"/>
              <a:gd name="T112" fmla="*/ 214 w 704"/>
              <a:gd name="T113" fmla="*/ 306 h 1301"/>
              <a:gd name="T114" fmla="*/ 229 w 704"/>
              <a:gd name="T115" fmla="*/ 288 h 1301"/>
              <a:gd name="T116" fmla="*/ 279 w 704"/>
              <a:gd name="T117" fmla="*/ 277 h 1301"/>
              <a:gd name="T118" fmla="*/ 284 w 704"/>
              <a:gd name="T119" fmla="*/ 257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4" h="1301">
                <a:moveTo>
                  <a:pt x="206" y="241"/>
                </a:moveTo>
                <a:lnTo>
                  <a:pt x="206" y="241"/>
                </a:lnTo>
                <a:lnTo>
                  <a:pt x="171" y="241"/>
                </a:lnTo>
                <a:lnTo>
                  <a:pt x="138" y="241"/>
                </a:lnTo>
                <a:lnTo>
                  <a:pt x="103" y="242"/>
                </a:lnTo>
                <a:lnTo>
                  <a:pt x="103" y="242"/>
                </a:lnTo>
                <a:lnTo>
                  <a:pt x="85" y="245"/>
                </a:lnTo>
                <a:lnTo>
                  <a:pt x="68" y="247"/>
                </a:lnTo>
                <a:lnTo>
                  <a:pt x="34" y="253"/>
                </a:lnTo>
                <a:lnTo>
                  <a:pt x="0" y="260"/>
                </a:lnTo>
                <a:lnTo>
                  <a:pt x="0" y="260"/>
                </a:lnTo>
                <a:lnTo>
                  <a:pt x="51" y="201"/>
                </a:lnTo>
                <a:lnTo>
                  <a:pt x="115" y="128"/>
                </a:lnTo>
                <a:lnTo>
                  <a:pt x="115" y="128"/>
                </a:lnTo>
                <a:lnTo>
                  <a:pt x="135" y="108"/>
                </a:lnTo>
                <a:lnTo>
                  <a:pt x="161" y="84"/>
                </a:lnTo>
                <a:lnTo>
                  <a:pt x="193" y="57"/>
                </a:lnTo>
                <a:lnTo>
                  <a:pt x="304" y="23"/>
                </a:lnTo>
                <a:lnTo>
                  <a:pt x="304" y="23"/>
                </a:lnTo>
                <a:lnTo>
                  <a:pt x="304" y="22"/>
                </a:lnTo>
                <a:lnTo>
                  <a:pt x="304" y="18"/>
                </a:lnTo>
                <a:lnTo>
                  <a:pt x="305" y="14"/>
                </a:lnTo>
                <a:lnTo>
                  <a:pt x="308" y="12"/>
                </a:lnTo>
                <a:lnTo>
                  <a:pt x="310" y="11"/>
                </a:lnTo>
                <a:lnTo>
                  <a:pt x="310" y="11"/>
                </a:lnTo>
                <a:lnTo>
                  <a:pt x="314" y="10"/>
                </a:lnTo>
                <a:lnTo>
                  <a:pt x="316" y="10"/>
                </a:lnTo>
                <a:lnTo>
                  <a:pt x="321" y="12"/>
                </a:lnTo>
                <a:lnTo>
                  <a:pt x="324" y="14"/>
                </a:lnTo>
                <a:lnTo>
                  <a:pt x="326" y="16"/>
                </a:lnTo>
                <a:lnTo>
                  <a:pt x="424" y="0"/>
                </a:lnTo>
                <a:lnTo>
                  <a:pt x="556" y="23"/>
                </a:lnTo>
                <a:lnTo>
                  <a:pt x="704" y="92"/>
                </a:lnTo>
                <a:lnTo>
                  <a:pt x="704" y="92"/>
                </a:lnTo>
                <a:lnTo>
                  <a:pt x="698" y="92"/>
                </a:lnTo>
                <a:lnTo>
                  <a:pt x="682" y="95"/>
                </a:lnTo>
                <a:lnTo>
                  <a:pt x="671" y="98"/>
                </a:lnTo>
                <a:lnTo>
                  <a:pt x="659" y="102"/>
                </a:lnTo>
                <a:lnTo>
                  <a:pt x="645" y="107"/>
                </a:lnTo>
                <a:lnTo>
                  <a:pt x="630" y="114"/>
                </a:lnTo>
                <a:lnTo>
                  <a:pt x="630" y="114"/>
                </a:lnTo>
                <a:lnTo>
                  <a:pt x="605" y="129"/>
                </a:lnTo>
                <a:lnTo>
                  <a:pt x="589" y="139"/>
                </a:lnTo>
                <a:lnTo>
                  <a:pt x="577" y="148"/>
                </a:lnTo>
                <a:lnTo>
                  <a:pt x="577" y="148"/>
                </a:lnTo>
                <a:lnTo>
                  <a:pt x="570" y="148"/>
                </a:lnTo>
                <a:lnTo>
                  <a:pt x="552" y="149"/>
                </a:lnTo>
                <a:lnTo>
                  <a:pt x="539" y="152"/>
                </a:lnTo>
                <a:lnTo>
                  <a:pt x="524" y="155"/>
                </a:lnTo>
                <a:lnTo>
                  <a:pt x="508" y="160"/>
                </a:lnTo>
                <a:lnTo>
                  <a:pt x="488" y="166"/>
                </a:lnTo>
                <a:lnTo>
                  <a:pt x="488" y="166"/>
                </a:lnTo>
                <a:lnTo>
                  <a:pt x="452" y="178"/>
                </a:lnTo>
                <a:lnTo>
                  <a:pt x="423" y="187"/>
                </a:lnTo>
                <a:lnTo>
                  <a:pt x="397" y="194"/>
                </a:lnTo>
                <a:lnTo>
                  <a:pt x="397" y="194"/>
                </a:lnTo>
                <a:lnTo>
                  <a:pt x="398" y="206"/>
                </a:lnTo>
                <a:lnTo>
                  <a:pt x="397" y="224"/>
                </a:lnTo>
                <a:lnTo>
                  <a:pt x="397" y="224"/>
                </a:lnTo>
                <a:lnTo>
                  <a:pt x="394" y="235"/>
                </a:lnTo>
                <a:lnTo>
                  <a:pt x="393" y="241"/>
                </a:lnTo>
                <a:lnTo>
                  <a:pt x="390" y="246"/>
                </a:lnTo>
                <a:lnTo>
                  <a:pt x="390" y="246"/>
                </a:lnTo>
                <a:lnTo>
                  <a:pt x="382" y="253"/>
                </a:lnTo>
                <a:lnTo>
                  <a:pt x="379" y="257"/>
                </a:lnTo>
                <a:lnTo>
                  <a:pt x="382" y="264"/>
                </a:lnTo>
                <a:lnTo>
                  <a:pt x="382" y="264"/>
                </a:lnTo>
                <a:lnTo>
                  <a:pt x="393" y="265"/>
                </a:lnTo>
                <a:lnTo>
                  <a:pt x="420" y="271"/>
                </a:lnTo>
                <a:lnTo>
                  <a:pt x="435" y="275"/>
                </a:lnTo>
                <a:lnTo>
                  <a:pt x="450" y="279"/>
                </a:lnTo>
                <a:lnTo>
                  <a:pt x="463" y="284"/>
                </a:lnTo>
                <a:lnTo>
                  <a:pt x="471" y="289"/>
                </a:lnTo>
                <a:lnTo>
                  <a:pt x="471" y="289"/>
                </a:lnTo>
                <a:lnTo>
                  <a:pt x="486" y="302"/>
                </a:lnTo>
                <a:lnTo>
                  <a:pt x="499" y="316"/>
                </a:lnTo>
                <a:lnTo>
                  <a:pt x="511" y="329"/>
                </a:lnTo>
                <a:lnTo>
                  <a:pt x="511" y="329"/>
                </a:lnTo>
                <a:lnTo>
                  <a:pt x="533" y="410"/>
                </a:lnTo>
                <a:lnTo>
                  <a:pt x="533" y="410"/>
                </a:lnTo>
                <a:lnTo>
                  <a:pt x="536" y="422"/>
                </a:lnTo>
                <a:lnTo>
                  <a:pt x="541" y="435"/>
                </a:lnTo>
                <a:lnTo>
                  <a:pt x="551" y="455"/>
                </a:lnTo>
                <a:lnTo>
                  <a:pt x="551" y="455"/>
                </a:lnTo>
                <a:lnTo>
                  <a:pt x="555" y="464"/>
                </a:lnTo>
                <a:lnTo>
                  <a:pt x="558" y="469"/>
                </a:lnTo>
                <a:lnTo>
                  <a:pt x="561" y="473"/>
                </a:lnTo>
                <a:lnTo>
                  <a:pt x="561" y="478"/>
                </a:lnTo>
                <a:lnTo>
                  <a:pt x="561" y="478"/>
                </a:lnTo>
                <a:lnTo>
                  <a:pt x="561" y="489"/>
                </a:lnTo>
                <a:lnTo>
                  <a:pt x="561" y="494"/>
                </a:lnTo>
                <a:lnTo>
                  <a:pt x="561" y="494"/>
                </a:lnTo>
                <a:lnTo>
                  <a:pt x="581" y="542"/>
                </a:lnTo>
                <a:lnTo>
                  <a:pt x="595" y="577"/>
                </a:lnTo>
                <a:lnTo>
                  <a:pt x="599" y="590"/>
                </a:lnTo>
                <a:lnTo>
                  <a:pt x="600" y="597"/>
                </a:lnTo>
                <a:lnTo>
                  <a:pt x="600" y="597"/>
                </a:lnTo>
                <a:lnTo>
                  <a:pt x="599" y="604"/>
                </a:lnTo>
                <a:lnTo>
                  <a:pt x="597" y="608"/>
                </a:lnTo>
                <a:lnTo>
                  <a:pt x="593" y="612"/>
                </a:lnTo>
                <a:lnTo>
                  <a:pt x="588" y="614"/>
                </a:lnTo>
                <a:lnTo>
                  <a:pt x="588" y="614"/>
                </a:lnTo>
                <a:lnTo>
                  <a:pt x="576" y="622"/>
                </a:lnTo>
                <a:lnTo>
                  <a:pt x="557" y="636"/>
                </a:lnTo>
                <a:lnTo>
                  <a:pt x="539" y="649"/>
                </a:lnTo>
                <a:lnTo>
                  <a:pt x="527" y="657"/>
                </a:lnTo>
                <a:lnTo>
                  <a:pt x="527" y="657"/>
                </a:lnTo>
                <a:lnTo>
                  <a:pt x="520" y="659"/>
                </a:lnTo>
                <a:lnTo>
                  <a:pt x="512" y="661"/>
                </a:lnTo>
                <a:lnTo>
                  <a:pt x="504" y="663"/>
                </a:lnTo>
                <a:lnTo>
                  <a:pt x="504" y="663"/>
                </a:lnTo>
                <a:lnTo>
                  <a:pt x="500" y="681"/>
                </a:lnTo>
                <a:lnTo>
                  <a:pt x="494" y="723"/>
                </a:lnTo>
                <a:lnTo>
                  <a:pt x="485" y="805"/>
                </a:lnTo>
                <a:lnTo>
                  <a:pt x="485" y="805"/>
                </a:lnTo>
                <a:lnTo>
                  <a:pt x="481" y="853"/>
                </a:lnTo>
                <a:lnTo>
                  <a:pt x="479" y="887"/>
                </a:lnTo>
                <a:lnTo>
                  <a:pt x="479" y="887"/>
                </a:lnTo>
                <a:lnTo>
                  <a:pt x="476" y="910"/>
                </a:lnTo>
                <a:lnTo>
                  <a:pt x="474" y="938"/>
                </a:lnTo>
                <a:lnTo>
                  <a:pt x="474" y="938"/>
                </a:lnTo>
                <a:lnTo>
                  <a:pt x="471" y="949"/>
                </a:lnTo>
                <a:lnTo>
                  <a:pt x="471" y="954"/>
                </a:lnTo>
                <a:lnTo>
                  <a:pt x="471" y="959"/>
                </a:lnTo>
                <a:lnTo>
                  <a:pt x="471" y="971"/>
                </a:lnTo>
                <a:lnTo>
                  <a:pt x="471" y="971"/>
                </a:lnTo>
                <a:lnTo>
                  <a:pt x="473" y="1005"/>
                </a:lnTo>
                <a:lnTo>
                  <a:pt x="474" y="1059"/>
                </a:lnTo>
                <a:lnTo>
                  <a:pt x="474" y="1140"/>
                </a:lnTo>
                <a:lnTo>
                  <a:pt x="474" y="1140"/>
                </a:lnTo>
                <a:lnTo>
                  <a:pt x="475" y="1153"/>
                </a:lnTo>
                <a:lnTo>
                  <a:pt x="479" y="1170"/>
                </a:lnTo>
                <a:lnTo>
                  <a:pt x="486" y="1196"/>
                </a:lnTo>
                <a:lnTo>
                  <a:pt x="486" y="1196"/>
                </a:lnTo>
                <a:lnTo>
                  <a:pt x="487" y="1207"/>
                </a:lnTo>
                <a:lnTo>
                  <a:pt x="487" y="1211"/>
                </a:lnTo>
                <a:lnTo>
                  <a:pt x="486" y="1213"/>
                </a:lnTo>
                <a:lnTo>
                  <a:pt x="486" y="1213"/>
                </a:lnTo>
                <a:lnTo>
                  <a:pt x="479" y="1217"/>
                </a:lnTo>
                <a:lnTo>
                  <a:pt x="474" y="1218"/>
                </a:lnTo>
                <a:lnTo>
                  <a:pt x="474" y="1218"/>
                </a:lnTo>
                <a:lnTo>
                  <a:pt x="476" y="1236"/>
                </a:lnTo>
                <a:lnTo>
                  <a:pt x="479" y="1250"/>
                </a:lnTo>
                <a:lnTo>
                  <a:pt x="479" y="1258"/>
                </a:lnTo>
                <a:lnTo>
                  <a:pt x="479" y="1264"/>
                </a:lnTo>
                <a:lnTo>
                  <a:pt x="479" y="1264"/>
                </a:lnTo>
                <a:lnTo>
                  <a:pt x="476" y="1268"/>
                </a:lnTo>
                <a:lnTo>
                  <a:pt x="473" y="1273"/>
                </a:lnTo>
                <a:lnTo>
                  <a:pt x="468" y="1277"/>
                </a:lnTo>
                <a:lnTo>
                  <a:pt x="461" y="1282"/>
                </a:lnTo>
                <a:lnTo>
                  <a:pt x="449" y="1288"/>
                </a:lnTo>
                <a:lnTo>
                  <a:pt x="443" y="1289"/>
                </a:lnTo>
                <a:lnTo>
                  <a:pt x="436" y="1289"/>
                </a:lnTo>
                <a:lnTo>
                  <a:pt x="436" y="1289"/>
                </a:lnTo>
                <a:lnTo>
                  <a:pt x="433" y="1290"/>
                </a:lnTo>
                <a:lnTo>
                  <a:pt x="429" y="1291"/>
                </a:lnTo>
                <a:lnTo>
                  <a:pt x="423" y="1294"/>
                </a:lnTo>
                <a:lnTo>
                  <a:pt x="421" y="1294"/>
                </a:lnTo>
                <a:lnTo>
                  <a:pt x="418" y="1293"/>
                </a:lnTo>
                <a:lnTo>
                  <a:pt x="416" y="1289"/>
                </a:lnTo>
                <a:lnTo>
                  <a:pt x="412" y="1282"/>
                </a:lnTo>
                <a:lnTo>
                  <a:pt x="412" y="1282"/>
                </a:lnTo>
                <a:lnTo>
                  <a:pt x="410" y="1272"/>
                </a:lnTo>
                <a:lnTo>
                  <a:pt x="408" y="1260"/>
                </a:lnTo>
                <a:lnTo>
                  <a:pt x="404" y="1236"/>
                </a:lnTo>
                <a:lnTo>
                  <a:pt x="404" y="1215"/>
                </a:lnTo>
                <a:lnTo>
                  <a:pt x="403" y="1207"/>
                </a:lnTo>
                <a:lnTo>
                  <a:pt x="403" y="1207"/>
                </a:lnTo>
                <a:lnTo>
                  <a:pt x="400" y="1203"/>
                </a:lnTo>
                <a:lnTo>
                  <a:pt x="397" y="1196"/>
                </a:lnTo>
                <a:lnTo>
                  <a:pt x="391" y="1185"/>
                </a:lnTo>
                <a:lnTo>
                  <a:pt x="391" y="1185"/>
                </a:lnTo>
                <a:lnTo>
                  <a:pt x="386" y="1177"/>
                </a:lnTo>
                <a:lnTo>
                  <a:pt x="382" y="1171"/>
                </a:lnTo>
                <a:lnTo>
                  <a:pt x="381" y="1167"/>
                </a:lnTo>
                <a:lnTo>
                  <a:pt x="380" y="1162"/>
                </a:lnTo>
                <a:lnTo>
                  <a:pt x="379" y="1144"/>
                </a:lnTo>
                <a:lnTo>
                  <a:pt x="379" y="1144"/>
                </a:lnTo>
                <a:lnTo>
                  <a:pt x="379" y="1126"/>
                </a:lnTo>
                <a:lnTo>
                  <a:pt x="379" y="1114"/>
                </a:lnTo>
                <a:lnTo>
                  <a:pt x="379" y="1102"/>
                </a:lnTo>
                <a:lnTo>
                  <a:pt x="377" y="1079"/>
                </a:lnTo>
                <a:lnTo>
                  <a:pt x="377" y="1079"/>
                </a:lnTo>
                <a:lnTo>
                  <a:pt x="376" y="1066"/>
                </a:lnTo>
                <a:lnTo>
                  <a:pt x="376" y="1058"/>
                </a:lnTo>
                <a:lnTo>
                  <a:pt x="377" y="1047"/>
                </a:lnTo>
                <a:lnTo>
                  <a:pt x="377" y="1042"/>
                </a:lnTo>
                <a:lnTo>
                  <a:pt x="376" y="1037"/>
                </a:lnTo>
                <a:lnTo>
                  <a:pt x="371" y="1019"/>
                </a:lnTo>
                <a:lnTo>
                  <a:pt x="371" y="1019"/>
                </a:lnTo>
                <a:lnTo>
                  <a:pt x="357" y="983"/>
                </a:lnTo>
                <a:lnTo>
                  <a:pt x="353" y="972"/>
                </a:lnTo>
                <a:lnTo>
                  <a:pt x="353" y="972"/>
                </a:lnTo>
                <a:lnTo>
                  <a:pt x="351" y="981"/>
                </a:lnTo>
                <a:lnTo>
                  <a:pt x="349" y="1002"/>
                </a:lnTo>
                <a:lnTo>
                  <a:pt x="347" y="1014"/>
                </a:lnTo>
                <a:lnTo>
                  <a:pt x="346" y="1026"/>
                </a:lnTo>
                <a:lnTo>
                  <a:pt x="346" y="1038"/>
                </a:lnTo>
                <a:lnTo>
                  <a:pt x="349" y="1048"/>
                </a:lnTo>
                <a:lnTo>
                  <a:pt x="349" y="1048"/>
                </a:lnTo>
                <a:lnTo>
                  <a:pt x="351" y="1062"/>
                </a:lnTo>
                <a:lnTo>
                  <a:pt x="356" y="1084"/>
                </a:lnTo>
                <a:lnTo>
                  <a:pt x="364" y="1141"/>
                </a:lnTo>
                <a:lnTo>
                  <a:pt x="374" y="1220"/>
                </a:lnTo>
                <a:lnTo>
                  <a:pt x="374" y="1220"/>
                </a:lnTo>
                <a:lnTo>
                  <a:pt x="374" y="1238"/>
                </a:lnTo>
                <a:lnTo>
                  <a:pt x="374" y="1247"/>
                </a:lnTo>
                <a:lnTo>
                  <a:pt x="373" y="1252"/>
                </a:lnTo>
                <a:lnTo>
                  <a:pt x="373" y="1252"/>
                </a:lnTo>
                <a:lnTo>
                  <a:pt x="369" y="1256"/>
                </a:lnTo>
                <a:lnTo>
                  <a:pt x="367" y="1262"/>
                </a:lnTo>
                <a:lnTo>
                  <a:pt x="367" y="1262"/>
                </a:lnTo>
                <a:lnTo>
                  <a:pt x="367" y="1268"/>
                </a:lnTo>
                <a:lnTo>
                  <a:pt x="367" y="1275"/>
                </a:lnTo>
                <a:lnTo>
                  <a:pt x="365" y="1279"/>
                </a:lnTo>
                <a:lnTo>
                  <a:pt x="365" y="1279"/>
                </a:lnTo>
                <a:lnTo>
                  <a:pt x="363" y="1284"/>
                </a:lnTo>
                <a:lnTo>
                  <a:pt x="362" y="1288"/>
                </a:lnTo>
                <a:lnTo>
                  <a:pt x="359" y="1291"/>
                </a:lnTo>
                <a:lnTo>
                  <a:pt x="356" y="1294"/>
                </a:lnTo>
                <a:lnTo>
                  <a:pt x="351" y="1296"/>
                </a:lnTo>
                <a:lnTo>
                  <a:pt x="345" y="1299"/>
                </a:lnTo>
                <a:lnTo>
                  <a:pt x="337" y="1299"/>
                </a:lnTo>
                <a:lnTo>
                  <a:pt x="337" y="1299"/>
                </a:lnTo>
                <a:lnTo>
                  <a:pt x="318" y="1300"/>
                </a:lnTo>
                <a:lnTo>
                  <a:pt x="303" y="1301"/>
                </a:lnTo>
                <a:lnTo>
                  <a:pt x="298" y="1301"/>
                </a:lnTo>
                <a:lnTo>
                  <a:pt x="293" y="1301"/>
                </a:lnTo>
                <a:lnTo>
                  <a:pt x="290" y="1299"/>
                </a:lnTo>
                <a:lnTo>
                  <a:pt x="288" y="1295"/>
                </a:lnTo>
                <a:lnTo>
                  <a:pt x="288" y="1295"/>
                </a:lnTo>
                <a:lnTo>
                  <a:pt x="290" y="1288"/>
                </a:lnTo>
                <a:lnTo>
                  <a:pt x="290" y="1279"/>
                </a:lnTo>
                <a:lnTo>
                  <a:pt x="292" y="1271"/>
                </a:lnTo>
                <a:lnTo>
                  <a:pt x="292" y="1271"/>
                </a:lnTo>
                <a:lnTo>
                  <a:pt x="275" y="1236"/>
                </a:lnTo>
                <a:lnTo>
                  <a:pt x="262" y="1208"/>
                </a:lnTo>
                <a:lnTo>
                  <a:pt x="258" y="1195"/>
                </a:lnTo>
                <a:lnTo>
                  <a:pt x="256" y="1185"/>
                </a:lnTo>
                <a:lnTo>
                  <a:pt x="256" y="1185"/>
                </a:lnTo>
                <a:lnTo>
                  <a:pt x="234" y="1034"/>
                </a:lnTo>
                <a:lnTo>
                  <a:pt x="234" y="1034"/>
                </a:lnTo>
                <a:lnTo>
                  <a:pt x="226" y="946"/>
                </a:lnTo>
                <a:lnTo>
                  <a:pt x="220" y="869"/>
                </a:lnTo>
                <a:lnTo>
                  <a:pt x="220" y="869"/>
                </a:lnTo>
                <a:lnTo>
                  <a:pt x="218" y="841"/>
                </a:lnTo>
                <a:lnTo>
                  <a:pt x="216" y="812"/>
                </a:lnTo>
                <a:lnTo>
                  <a:pt x="216" y="812"/>
                </a:lnTo>
                <a:lnTo>
                  <a:pt x="211" y="787"/>
                </a:lnTo>
                <a:lnTo>
                  <a:pt x="206" y="769"/>
                </a:lnTo>
                <a:lnTo>
                  <a:pt x="206" y="769"/>
                </a:lnTo>
                <a:lnTo>
                  <a:pt x="206" y="759"/>
                </a:lnTo>
                <a:lnTo>
                  <a:pt x="205" y="754"/>
                </a:lnTo>
                <a:lnTo>
                  <a:pt x="205" y="752"/>
                </a:lnTo>
                <a:lnTo>
                  <a:pt x="205" y="752"/>
                </a:lnTo>
                <a:lnTo>
                  <a:pt x="200" y="748"/>
                </a:lnTo>
                <a:lnTo>
                  <a:pt x="197" y="746"/>
                </a:lnTo>
                <a:lnTo>
                  <a:pt x="197" y="746"/>
                </a:lnTo>
                <a:lnTo>
                  <a:pt x="197" y="744"/>
                </a:lnTo>
                <a:lnTo>
                  <a:pt x="196" y="731"/>
                </a:lnTo>
                <a:lnTo>
                  <a:pt x="196" y="731"/>
                </a:lnTo>
                <a:lnTo>
                  <a:pt x="193" y="719"/>
                </a:lnTo>
                <a:lnTo>
                  <a:pt x="190" y="708"/>
                </a:lnTo>
                <a:lnTo>
                  <a:pt x="185" y="697"/>
                </a:lnTo>
                <a:lnTo>
                  <a:pt x="185" y="697"/>
                </a:lnTo>
                <a:lnTo>
                  <a:pt x="190" y="729"/>
                </a:lnTo>
                <a:lnTo>
                  <a:pt x="191" y="749"/>
                </a:lnTo>
                <a:lnTo>
                  <a:pt x="191" y="757"/>
                </a:lnTo>
                <a:lnTo>
                  <a:pt x="191" y="759"/>
                </a:lnTo>
                <a:lnTo>
                  <a:pt x="190" y="759"/>
                </a:lnTo>
                <a:lnTo>
                  <a:pt x="190" y="759"/>
                </a:lnTo>
                <a:lnTo>
                  <a:pt x="182" y="758"/>
                </a:lnTo>
                <a:lnTo>
                  <a:pt x="182" y="758"/>
                </a:lnTo>
                <a:lnTo>
                  <a:pt x="179" y="767"/>
                </a:lnTo>
                <a:lnTo>
                  <a:pt x="176" y="779"/>
                </a:lnTo>
                <a:lnTo>
                  <a:pt x="176" y="779"/>
                </a:lnTo>
                <a:lnTo>
                  <a:pt x="176" y="781"/>
                </a:lnTo>
                <a:lnTo>
                  <a:pt x="178" y="782"/>
                </a:lnTo>
                <a:lnTo>
                  <a:pt x="179" y="784"/>
                </a:lnTo>
                <a:lnTo>
                  <a:pt x="178" y="788"/>
                </a:lnTo>
                <a:lnTo>
                  <a:pt x="178" y="788"/>
                </a:lnTo>
                <a:lnTo>
                  <a:pt x="176" y="793"/>
                </a:lnTo>
                <a:lnTo>
                  <a:pt x="175" y="796"/>
                </a:lnTo>
                <a:lnTo>
                  <a:pt x="175" y="799"/>
                </a:lnTo>
                <a:lnTo>
                  <a:pt x="173" y="800"/>
                </a:lnTo>
                <a:lnTo>
                  <a:pt x="173" y="800"/>
                </a:lnTo>
                <a:lnTo>
                  <a:pt x="167" y="803"/>
                </a:lnTo>
                <a:lnTo>
                  <a:pt x="162" y="806"/>
                </a:lnTo>
                <a:lnTo>
                  <a:pt x="162" y="806"/>
                </a:lnTo>
                <a:lnTo>
                  <a:pt x="161" y="808"/>
                </a:lnTo>
                <a:lnTo>
                  <a:pt x="157" y="811"/>
                </a:lnTo>
                <a:lnTo>
                  <a:pt x="151" y="811"/>
                </a:lnTo>
                <a:lnTo>
                  <a:pt x="151" y="811"/>
                </a:lnTo>
                <a:lnTo>
                  <a:pt x="146" y="811"/>
                </a:lnTo>
                <a:lnTo>
                  <a:pt x="143" y="811"/>
                </a:lnTo>
                <a:lnTo>
                  <a:pt x="141" y="810"/>
                </a:lnTo>
                <a:lnTo>
                  <a:pt x="139" y="805"/>
                </a:lnTo>
                <a:lnTo>
                  <a:pt x="139" y="805"/>
                </a:lnTo>
                <a:lnTo>
                  <a:pt x="135" y="789"/>
                </a:lnTo>
                <a:lnTo>
                  <a:pt x="133" y="777"/>
                </a:lnTo>
                <a:lnTo>
                  <a:pt x="133" y="777"/>
                </a:lnTo>
                <a:lnTo>
                  <a:pt x="133" y="773"/>
                </a:lnTo>
                <a:lnTo>
                  <a:pt x="134" y="769"/>
                </a:lnTo>
                <a:lnTo>
                  <a:pt x="134" y="764"/>
                </a:lnTo>
                <a:lnTo>
                  <a:pt x="134" y="760"/>
                </a:lnTo>
                <a:lnTo>
                  <a:pt x="134" y="760"/>
                </a:lnTo>
                <a:lnTo>
                  <a:pt x="134" y="759"/>
                </a:lnTo>
                <a:lnTo>
                  <a:pt x="132" y="758"/>
                </a:lnTo>
                <a:lnTo>
                  <a:pt x="131" y="758"/>
                </a:lnTo>
                <a:lnTo>
                  <a:pt x="131" y="758"/>
                </a:lnTo>
                <a:lnTo>
                  <a:pt x="129" y="757"/>
                </a:lnTo>
                <a:lnTo>
                  <a:pt x="127" y="754"/>
                </a:lnTo>
                <a:lnTo>
                  <a:pt x="125" y="748"/>
                </a:lnTo>
                <a:lnTo>
                  <a:pt x="125" y="740"/>
                </a:lnTo>
                <a:lnTo>
                  <a:pt x="125" y="740"/>
                </a:lnTo>
                <a:lnTo>
                  <a:pt x="126" y="726"/>
                </a:lnTo>
                <a:lnTo>
                  <a:pt x="128" y="713"/>
                </a:lnTo>
                <a:lnTo>
                  <a:pt x="133" y="691"/>
                </a:lnTo>
                <a:lnTo>
                  <a:pt x="133" y="691"/>
                </a:lnTo>
                <a:lnTo>
                  <a:pt x="137" y="667"/>
                </a:lnTo>
                <a:lnTo>
                  <a:pt x="140" y="620"/>
                </a:lnTo>
                <a:lnTo>
                  <a:pt x="144" y="571"/>
                </a:lnTo>
                <a:lnTo>
                  <a:pt x="144" y="552"/>
                </a:lnTo>
                <a:lnTo>
                  <a:pt x="144" y="541"/>
                </a:lnTo>
                <a:lnTo>
                  <a:pt x="144" y="541"/>
                </a:lnTo>
                <a:lnTo>
                  <a:pt x="140" y="516"/>
                </a:lnTo>
                <a:lnTo>
                  <a:pt x="139" y="502"/>
                </a:lnTo>
                <a:lnTo>
                  <a:pt x="139" y="487"/>
                </a:lnTo>
                <a:lnTo>
                  <a:pt x="139" y="487"/>
                </a:lnTo>
                <a:lnTo>
                  <a:pt x="141" y="471"/>
                </a:lnTo>
                <a:lnTo>
                  <a:pt x="143" y="460"/>
                </a:lnTo>
                <a:lnTo>
                  <a:pt x="145" y="451"/>
                </a:lnTo>
                <a:lnTo>
                  <a:pt x="147" y="442"/>
                </a:lnTo>
                <a:lnTo>
                  <a:pt x="147" y="442"/>
                </a:lnTo>
                <a:lnTo>
                  <a:pt x="149" y="429"/>
                </a:lnTo>
                <a:lnTo>
                  <a:pt x="153" y="413"/>
                </a:lnTo>
                <a:lnTo>
                  <a:pt x="158" y="395"/>
                </a:lnTo>
                <a:lnTo>
                  <a:pt x="165" y="379"/>
                </a:lnTo>
                <a:lnTo>
                  <a:pt x="165" y="379"/>
                </a:lnTo>
                <a:lnTo>
                  <a:pt x="176" y="361"/>
                </a:lnTo>
                <a:lnTo>
                  <a:pt x="192" y="337"/>
                </a:lnTo>
                <a:lnTo>
                  <a:pt x="214" y="306"/>
                </a:lnTo>
                <a:lnTo>
                  <a:pt x="214" y="306"/>
                </a:lnTo>
                <a:lnTo>
                  <a:pt x="217" y="302"/>
                </a:lnTo>
                <a:lnTo>
                  <a:pt x="220" y="296"/>
                </a:lnTo>
                <a:lnTo>
                  <a:pt x="223" y="290"/>
                </a:lnTo>
                <a:lnTo>
                  <a:pt x="226" y="289"/>
                </a:lnTo>
                <a:lnTo>
                  <a:pt x="229" y="288"/>
                </a:lnTo>
                <a:lnTo>
                  <a:pt x="229" y="288"/>
                </a:lnTo>
                <a:lnTo>
                  <a:pt x="235" y="288"/>
                </a:lnTo>
                <a:lnTo>
                  <a:pt x="240" y="290"/>
                </a:lnTo>
                <a:lnTo>
                  <a:pt x="245" y="293"/>
                </a:lnTo>
                <a:lnTo>
                  <a:pt x="271" y="279"/>
                </a:lnTo>
                <a:lnTo>
                  <a:pt x="279" y="277"/>
                </a:lnTo>
                <a:lnTo>
                  <a:pt x="279" y="277"/>
                </a:lnTo>
                <a:lnTo>
                  <a:pt x="280" y="275"/>
                </a:lnTo>
                <a:lnTo>
                  <a:pt x="281" y="271"/>
                </a:lnTo>
                <a:lnTo>
                  <a:pt x="282" y="265"/>
                </a:lnTo>
                <a:lnTo>
                  <a:pt x="282" y="265"/>
                </a:lnTo>
                <a:lnTo>
                  <a:pt x="284" y="257"/>
                </a:lnTo>
                <a:lnTo>
                  <a:pt x="282" y="247"/>
                </a:lnTo>
                <a:lnTo>
                  <a:pt x="281" y="234"/>
                </a:lnTo>
                <a:lnTo>
                  <a:pt x="280" y="225"/>
                </a:lnTo>
                <a:lnTo>
                  <a:pt x="218" y="241"/>
                </a:lnTo>
                <a:lnTo>
                  <a:pt x="206" y="2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DA6B764C-7F30-467A-AE44-384CFE7B5229}"/>
              </a:ext>
            </a:extLst>
          </p:cNvPr>
          <p:cNvSpPr>
            <a:spLocks noEditPoints="1"/>
          </p:cNvSpPr>
          <p:nvPr/>
        </p:nvSpPr>
        <p:spPr bwMode="auto">
          <a:xfrm>
            <a:off x="2743305" y="2806922"/>
            <a:ext cx="843349" cy="1560196"/>
          </a:xfrm>
          <a:custGeom>
            <a:avLst/>
            <a:gdLst>
              <a:gd name="T0" fmla="*/ 166 w 660"/>
              <a:gd name="T1" fmla="*/ 93 h 1221"/>
              <a:gd name="T2" fmla="*/ 51 w 660"/>
              <a:gd name="T3" fmla="*/ 222 h 1221"/>
              <a:gd name="T4" fmla="*/ 19 w 660"/>
              <a:gd name="T5" fmla="*/ 349 h 1221"/>
              <a:gd name="T6" fmla="*/ 105 w 660"/>
              <a:gd name="T7" fmla="*/ 499 h 1221"/>
              <a:gd name="T8" fmla="*/ 95 w 660"/>
              <a:gd name="T9" fmla="*/ 555 h 1221"/>
              <a:gd name="T10" fmla="*/ 105 w 660"/>
              <a:gd name="T11" fmla="*/ 656 h 1221"/>
              <a:gd name="T12" fmla="*/ 106 w 660"/>
              <a:gd name="T13" fmla="*/ 735 h 1221"/>
              <a:gd name="T14" fmla="*/ 116 w 660"/>
              <a:gd name="T15" fmla="*/ 742 h 1221"/>
              <a:gd name="T16" fmla="*/ 133 w 660"/>
              <a:gd name="T17" fmla="*/ 765 h 1221"/>
              <a:gd name="T18" fmla="*/ 136 w 660"/>
              <a:gd name="T19" fmla="*/ 752 h 1221"/>
              <a:gd name="T20" fmla="*/ 146 w 660"/>
              <a:gd name="T21" fmla="*/ 765 h 1221"/>
              <a:gd name="T22" fmla="*/ 152 w 660"/>
              <a:gd name="T23" fmla="*/ 749 h 1221"/>
              <a:gd name="T24" fmla="*/ 160 w 660"/>
              <a:gd name="T25" fmla="*/ 741 h 1221"/>
              <a:gd name="T26" fmla="*/ 164 w 660"/>
              <a:gd name="T27" fmla="*/ 719 h 1221"/>
              <a:gd name="T28" fmla="*/ 154 w 660"/>
              <a:gd name="T29" fmla="*/ 690 h 1221"/>
              <a:gd name="T30" fmla="*/ 150 w 660"/>
              <a:gd name="T31" fmla="*/ 650 h 1221"/>
              <a:gd name="T32" fmla="*/ 171 w 660"/>
              <a:gd name="T33" fmla="*/ 654 h 1221"/>
              <a:gd name="T34" fmla="*/ 187 w 660"/>
              <a:gd name="T35" fmla="*/ 755 h 1221"/>
              <a:gd name="T36" fmla="*/ 197 w 660"/>
              <a:gd name="T37" fmla="*/ 827 h 1221"/>
              <a:gd name="T38" fmla="*/ 217 w 660"/>
              <a:gd name="T39" fmla="*/ 1073 h 1221"/>
              <a:gd name="T40" fmla="*/ 219 w 660"/>
              <a:gd name="T41" fmla="*/ 1143 h 1221"/>
              <a:gd name="T42" fmla="*/ 222 w 660"/>
              <a:gd name="T43" fmla="*/ 1165 h 1221"/>
              <a:gd name="T44" fmla="*/ 229 w 660"/>
              <a:gd name="T45" fmla="*/ 1184 h 1221"/>
              <a:gd name="T46" fmla="*/ 242 w 660"/>
              <a:gd name="T47" fmla="*/ 1206 h 1221"/>
              <a:gd name="T48" fmla="*/ 274 w 660"/>
              <a:gd name="T49" fmla="*/ 1218 h 1221"/>
              <a:gd name="T50" fmla="*/ 331 w 660"/>
              <a:gd name="T51" fmla="*/ 1218 h 1221"/>
              <a:gd name="T52" fmla="*/ 333 w 660"/>
              <a:gd name="T53" fmla="*/ 1203 h 1221"/>
              <a:gd name="T54" fmla="*/ 309 w 660"/>
              <a:gd name="T55" fmla="*/ 1174 h 1221"/>
              <a:gd name="T56" fmla="*/ 305 w 660"/>
              <a:gd name="T57" fmla="*/ 1060 h 1221"/>
              <a:gd name="T58" fmla="*/ 301 w 660"/>
              <a:gd name="T59" fmla="*/ 850 h 1221"/>
              <a:gd name="T60" fmla="*/ 327 w 660"/>
              <a:gd name="T61" fmla="*/ 1050 h 1221"/>
              <a:gd name="T62" fmla="*/ 340 w 660"/>
              <a:gd name="T63" fmla="*/ 1107 h 1221"/>
              <a:gd name="T64" fmla="*/ 340 w 660"/>
              <a:gd name="T65" fmla="*/ 1177 h 1221"/>
              <a:gd name="T66" fmla="*/ 381 w 660"/>
              <a:gd name="T67" fmla="*/ 1206 h 1221"/>
              <a:gd name="T68" fmla="*/ 413 w 660"/>
              <a:gd name="T69" fmla="*/ 1211 h 1221"/>
              <a:gd name="T70" fmla="*/ 430 w 660"/>
              <a:gd name="T71" fmla="*/ 1197 h 1221"/>
              <a:gd name="T72" fmla="*/ 419 w 660"/>
              <a:gd name="T73" fmla="*/ 1177 h 1221"/>
              <a:gd name="T74" fmla="*/ 423 w 660"/>
              <a:gd name="T75" fmla="*/ 1025 h 1221"/>
              <a:gd name="T76" fmla="*/ 422 w 660"/>
              <a:gd name="T77" fmla="*/ 824 h 1221"/>
              <a:gd name="T78" fmla="*/ 455 w 660"/>
              <a:gd name="T79" fmla="*/ 782 h 1221"/>
              <a:gd name="T80" fmla="*/ 489 w 660"/>
              <a:gd name="T81" fmla="*/ 787 h 1221"/>
              <a:gd name="T82" fmla="*/ 564 w 660"/>
              <a:gd name="T83" fmla="*/ 776 h 1221"/>
              <a:gd name="T84" fmla="*/ 577 w 660"/>
              <a:gd name="T85" fmla="*/ 760 h 1221"/>
              <a:gd name="T86" fmla="*/ 571 w 660"/>
              <a:gd name="T87" fmla="*/ 702 h 1221"/>
              <a:gd name="T88" fmla="*/ 536 w 660"/>
              <a:gd name="T89" fmla="*/ 549 h 1221"/>
              <a:gd name="T90" fmla="*/ 505 w 660"/>
              <a:gd name="T91" fmla="*/ 549 h 1221"/>
              <a:gd name="T92" fmla="*/ 492 w 660"/>
              <a:gd name="T93" fmla="*/ 523 h 1221"/>
              <a:gd name="T94" fmla="*/ 478 w 660"/>
              <a:gd name="T95" fmla="*/ 501 h 1221"/>
              <a:gd name="T96" fmla="*/ 454 w 660"/>
              <a:gd name="T97" fmla="*/ 450 h 1221"/>
              <a:gd name="T98" fmla="*/ 559 w 660"/>
              <a:gd name="T99" fmla="*/ 394 h 1221"/>
              <a:gd name="T100" fmla="*/ 619 w 660"/>
              <a:gd name="T101" fmla="*/ 238 h 1221"/>
              <a:gd name="T102" fmla="*/ 660 w 660"/>
              <a:gd name="T103" fmla="*/ 130 h 1221"/>
              <a:gd name="T104" fmla="*/ 554 w 660"/>
              <a:gd name="T105" fmla="*/ 79 h 1221"/>
              <a:gd name="T106" fmla="*/ 412 w 660"/>
              <a:gd name="T107" fmla="*/ 3 h 1221"/>
              <a:gd name="T108" fmla="*/ 421 w 660"/>
              <a:gd name="T109" fmla="*/ 524 h 1221"/>
              <a:gd name="T110" fmla="*/ 440 w 660"/>
              <a:gd name="T111" fmla="*/ 520 h 1221"/>
              <a:gd name="T112" fmla="*/ 459 w 660"/>
              <a:gd name="T113" fmla="*/ 506 h 1221"/>
              <a:gd name="T114" fmla="*/ 470 w 660"/>
              <a:gd name="T115" fmla="*/ 535 h 1221"/>
              <a:gd name="T116" fmla="*/ 446 w 660"/>
              <a:gd name="T117" fmla="*/ 559 h 1221"/>
              <a:gd name="T118" fmla="*/ 424 w 660"/>
              <a:gd name="T119" fmla="*/ 553 h 1221"/>
              <a:gd name="T120" fmla="*/ 419 w 660"/>
              <a:gd name="T121" fmla="*/ 524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0" h="1221">
                <a:moveTo>
                  <a:pt x="404" y="0"/>
                </a:moveTo>
                <a:lnTo>
                  <a:pt x="404" y="0"/>
                </a:lnTo>
                <a:lnTo>
                  <a:pt x="219" y="73"/>
                </a:lnTo>
                <a:lnTo>
                  <a:pt x="219" y="73"/>
                </a:lnTo>
                <a:lnTo>
                  <a:pt x="166" y="93"/>
                </a:lnTo>
                <a:lnTo>
                  <a:pt x="118" y="111"/>
                </a:lnTo>
                <a:lnTo>
                  <a:pt x="70" y="128"/>
                </a:lnTo>
                <a:lnTo>
                  <a:pt x="70" y="128"/>
                </a:lnTo>
                <a:lnTo>
                  <a:pt x="59" y="178"/>
                </a:lnTo>
                <a:lnTo>
                  <a:pt x="51" y="222"/>
                </a:lnTo>
                <a:lnTo>
                  <a:pt x="45" y="260"/>
                </a:lnTo>
                <a:lnTo>
                  <a:pt x="45" y="260"/>
                </a:lnTo>
                <a:lnTo>
                  <a:pt x="41" y="278"/>
                </a:lnTo>
                <a:lnTo>
                  <a:pt x="35" y="301"/>
                </a:lnTo>
                <a:lnTo>
                  <a:pt x="19" y="349"/>
                </a:lnTo>
                <a:lnTo>
                  <a:pt x="0" y="406"/>
                </a:lnTo>
                <a:lnTo>
                  <a:pt x="115" y="454"/>
                </a:lnTo>
                <a:lnTo>
                  <a:pt x="115" y="454"/>
                </a:lnTo>
                <a:lnTo>
                  <a:pt x="109" y="479"/>
                </a:lnTo>
                <a:lnTo>
                  <a:pt x="105" y="499"/>
                </a:lnTo>
                <a:lnTo>
                  <a:pt x="101" y="508"/>
                </a:lnTo>
                <a:lnTo>
                  <a:pt x="101" y="508"/>
                </a:lnTo>
                <a:lnTo>
                  <a:pt x="100" y="514"/>
                </a:lnTo>
                <a:lnTo>
                  <a:pt x="98" y="528"/>
                </a:lnTo>
                <a:lnTo>
                  <a:pt x="95" y="555"/>
                </a:lnTo>
                <a:lnTo>
                  <a:pt x="95" y="555"/>
                </a:lnTo>
                <a:lnTo>
                  <a:pt x="95" y="611"/>
                </a:lnTo>
                <a:lnTo>
                  <a:pt x="95" y="654"/>
                </a:lnTo>
                <a:lnTo>
                  <a:pt x="105" y="656"/>
                </a:lnTo>
                <a:lnTo>
                  <a:pt x="105" y="656"/>
                </a:lnTo>
                <a:lnTo>
                  <a:pt x="109" y="714"/>
                </a:lnTo>
                <a:lnTo>
                  <a:pt x="109" y="714"/>
                </a:lnTo>
                <a:lnTo>
                  <a:pt x="107" y="721"/>
                </a:lnTo>
                <a:lnTo>
                  <a:pt x="107" y="729"/>
                </a:lnTo>
                <a:lnTo>
                  <a:pt x="106" y="735"/>
                </a:lnTo>
                <a:lnTo>
                  <a:pt x="107" y="736"/>
                </a:lnTo>
                <a:lnTo>
                  <a:pt x="109" y="736"/>
                </a:lnTo>
                <a:lnTo>
                  <a:pt x="109" y="736"/>
                </a:lnTo>
                <a:lnTo>
                  <a:pt x="111" y="738"/>
                </a:lnTo>
                <a:lnTo>
                  <a:pt x="116" y="742"/>
                </a:lnTo>
                <a:lnTo>
                  <a:pt x="121" y="749"/>
                </a:lnTo>
                <a:lnTo>
                  <a:pt x="121" y="749"/>
                </a:lnTo>
                <a:lnTo>
                  <a:pt x="127" y="759"/>
                </a:lnTo>
                <a:lnTo>
                  <a:pt x="131" y="764"/>
                </a:lnTo>
                <a:lnTo>
                  <a:pt x="133" y="765"/>
                </a:lnTo>
                <a:lnTo>
                  <a:pt x="134" y="765"/>
                </a:lnTo>
                <a:lnTo>
                  <a:pt x="134" y="765"/>
                </a:lnTo>
                <a:lnTo>
                  <a:pt x="135" y="762"/>
                </a:lnTo>
                <a:lnTo>
                  <a:pt x="136" y="758"/>
                </a:lnTo>
                <a:lnTo>
                  <a:pt x="136" y="752"/>
                </a:lnTo>
                <a:lnTo>
                  <a:pt x="136" y="752"/>
                </a:lnTo>
                <a:lnTo>
                  <a:pt x="140" y="760"/>
                </a:lnTo>
                <a:lnTo>
                  <a:pt x="142" y="765"/>
                </a:lnTo>
                <a:lnTo>
                  <a:pt x="145" y="766"/>
                </a:lnTo>
                <a:lnTo>
                  <a:pt x="146" y="765"/>
                </a:lnTo>
                <a:lnTo>
                  <a:pt x="146" y="765"/>
                </a:lnTo>
                <a:lnTo>
                  <a:pt x="151" y="760"/>
                </a:lnTo>
                <a:lnTo>
                  <a:pt x="152" y="756"/>
                </a:lnTo>
                <a:lnTo>
                  <a:pt x="152" y="749"/>
                </a:lnTo>
                <a:lnTo>
                  <a:pt x="152" y="749"/>
                </a:lnTo>
                <a:lnTo>
                  <a:pt x="150" y="720"/>
                </a:lnTo>
                <a:lnTo>
                  <a:pt x="150" y="720"/>
                </a:lnTo>
                <a:lnTo>
                  <a:pt x="154" y="734"/>
                </a:lnTo>
                <a:lnTo>
                  <a:pt x="158" y="740"/>
                </a:lnTo>
                <a:lnTo>
                  <a:pt x="160" y="741"/>
                </a:lnTo>
                <a:lnTo>
                  <a:pt x="162" y="740"/>
                </a:lnTo>
                <a:lnTo>
                  <a:pt x="162" y="740"/>
                </a:lnTo>
                <a:lnTo>
                  <a:pt x="164" y="732"/>
                </a:lnTo>
                <a:lnTo>
                  <a:pt x="165" y="725"/>
                </a:lnTo>
                <a:lnTo>
                  <a:pt x="164" y="719"/>
                </a:lnTo>
                <a:lnTo>
                  <a:pt x="162" y="714"/>
                </a:lnTo>
                <a:lnTo>
                  <a:pt x="162" y="714"/>
                </a:lnTo>
                <a:lnTo>
                  <a:pt x="159" y="708"/>
                </a:lnTo>
                <a:lnTo>
                  <a:pt x="156" y="700"/>
                </a:lnTo>
                <a:lnTo>
                  <a:pt x="154" y="690"/>
                </a:lnTo>
                <a:lnTo>
                  <a:pt x="152" y="679"/>
                </a:lnTo>
                <a:lnTo>
                  <a:pt x="152" y="679"/>
                </a:lnTo>
                <a:lnTo>
                  <a:pt x="151" y="659"/>
                </a:lnTo>
                <a:lnTo>
                  <a:pt x="150" y="650"/>
                </a:lnTo>
                <a:lnTo>
                  <a:pt x="150" y="650"/>
                </a:lnTo>
                <a:lnTo>
                  <a:pt x="160" y="650"/>
                </a:lnTo>
                <a:lnTo>
                  <a:pt x="169" y="652"/>
                </a:lnTo>
                <a:lnTo>
                  <a:pt x="171" y="653"/>
                </a:lnTo>
                <a:lnTo>
                  <a:pt x="171" y="654"/>
                </a:lnTo>
                <a:lnTo>
                  <a:pt x="171" y="654"/>
                </a:lnTo>
                <a:lnTo>
                  <a:pt x="172" y="670"/>
                </a:lnTo>
                <a:lnTo>
                  <a:pt x="175" y="702"/>
                </a:lnTo>
                <a:lnTo>
                  <a:pt x="178" y="749"/>
                </a:lnTo>
                <a:lnTo>
                  <a:pt x="187" y="755"/>
                </a:lnTo>
                <a:lnTo>
                  <a:pt x="187" y="755"/>
                </a:lnTo>
                <a:lnTo>
                  <a:pt x="186" y="766"/>
                </a:lnTo>
                <a:lnTo>
                  <a:pt x="186" y="777"/>
                </a:lnTo>
                <a:lnTo>
                  <a:pt x="187" y="790"/>
                </a:lnTo>
                <a:lnTo>
                  <a:pt x="187" y="790"/>
                </a:lnTo>
                <a:lnTo>
                  <a:pt x="197" y="827"/>
                </a:lnTo>
                <a:lnTo>
                  <a:pt x="201" y="849"/>
                </a:lnTo>
                <a:lnTo>
                  <a:pt x="204" y="870"/>
                </a:lnTo>
                <a:lnTo>
                  <a:pt x="204" y="870"/>
                </a:lnTo>
                <a:lnTo>
                  <a:pt x="212" y="996"/>
                </a:lnTo>
                <a:lnTo>
                  <a:pt x="217" y="1073"/>
                </a:lnTo>
                <a:lnTo>
                  <a:pt x="219" y="1114"/>
                </a:lnTo>
                <a:lnTo>
                  <a:pt x="219" y="1114"/>
                </a:lnTo>
                <a:lnTo>
                  <a:pt x="219" y="1125"/>
                </a:lnTo>
                <a:lnTo>
                  <a:pt x="219" y="1135"/>
                </a:lnTo>
                <a:lnTo>
                  <a:pt x="219" y="1143"/>
                </a:lnTo>
                <a:lnTo>
                  <a:pt x="219" y="1149"/>
                </a:lnTo>
                <a:lnTo>
                  <a:pt x="219" y="1149"/>
                </a:lnTo>
                <a:lnTo>
                  <a:pt x="219" y="1153"/>
                </a:lnTo>
                <a:lnTo>
                  <a:pt x="221" y="1159"/>
                </a:lnTo>
                <a:lnTo>
                  <a:pt x="222" y="1165"/>
                </a:lnTo>
                <a:lnTo>
                  <a:pt x="231" y="1165"/>
                </a:lnTo>
                <a:lnTo>
                  <a:pt x="231" y="1165"/>
                </a:lnTo>
                <a:lnTo>
                  <a:pt x="230" y="1168"/>
                </a:lnTo>
                <a:lnTo>
                  <a:pt x="229" y="1178"/>
                </a:lnTo>
                <a:lnTo>
                  <a:pt x="229" y="1184"/>
                </a:lnTo>
                <a:lnTo>
                  <a:pt x="229" y="1189"/>
                </a:lnTo>
                <a:lnTo>
                  <a:pt x="231" y="1195"/>
                </a:lnTo>
                <a:lnTo>
                  <a:pt x="235" y="1200"/>
                </a:lnTo>
                <a:lnTo>
                  <a:pt x="235" y="1200"/>
                </a:lnTo>
                <a:lnTo>
                  <a:pt x="242" y="1206"/>
                </a:lnTo>
                <a:lnTo>
                  <a:pt x="250" y="1211"/>
                </a:lnTo>
                <a:lnTo>
                  <a:pt x="256" y="1213"/>
                </a:lnTo>
                <a:lnTo>
                  <a:pt x="260" y="1215"/>
                </a:lnTo>
                <a:lnTo>
                  <a:pt x="260" y="1215"/>
                </a:lnTo>
                <a:lnTo>
                  <a:pt x="274" y="1218"/>
                </a:lnTo>
                <a:lnTo>
                  <a:pt x="298" y="1221"/>
                </a:lnTo>
                <a:lnTo>
                  <a:pt x="310" y="1221"/>
                </a:lnTo>
                <a:lnTo>
                  <a:pt x="321" y="1221"/>
                </a:lnTo>
                <a:lnTo>
                  <a:pt x="329" y="1219"/>
                </a:lnTo>
                <a:lnTo>
                  <a:pt x="331" y="1218"/>
                </a:lnTo>
                <a:lnTo>
                  <a:pt x="334" y="1215"/>
                </a:lnTo>
                <a:lnTo>
                  <a:pt x="334" y="1215"/>
                </a:lnTo>
                <a:lnTo>
                  <a:pt x="334" y="1213"/>
                </a:lnTo>
                <a:lnTo>
                  <a:pt x="334" y="1209"/>
                </a:lnTo>
                <a:lnTo>
                  <a:pt x="333" y="1203"/>
                </a:lnTo>
                <a:lnTo>
                  <a:pt x="328" y="1196"/>
                </a:lnTo>
                <a:lnTo>
                  <a:pt x="323" y="1190"/>
                </a:lnTo>
                <a:lnTo>
                  <a:pt x="313" y="1179"/>
                </a:lnTo>
                <a:lnTo>
                  <a:pt x="309" y="1174"/>
                </a:lnTo>
                <a:lnTo>
                  <a:pt x="309" y="1174"/>
                </a:lnTo>
                <a:lnTo>
                  <a:pt x="311" y="1173"/>
                </a:lnTo>
                <a:lnTo>
                  <a:pt x="313" y="1171"/>
                </a:lnTo>
                <a:lnTo>
                  <a:pt x="315" y="1167"/>
                </a:lnTo>
                <a:lnTo>
                  <a:pt x="315" y="1167"/>
                </a:lnTo>
                <a:lnTo>
                  <a:pt x="305" y="1060"/>
                </a:lnTo>
                <a:lnTo>
                  <a:pt x="295" y="952"/>
                </a:lnTo>
                <a:lnTo>
                  <a:pt x="295" y="952"/>
                </a:lnTo>
                <a:lnTo>
                  <a:pt x="295" y="934"/>
                </a:lnTo>
                <a:lnTo>
                  <a:pt x="298" y="900"/>
                </a:lnTo>
                <a:lnTo>
                  <a:pt x="301" y="850"/>
                </a:lnTo>
                <a:lnTo>
                  <a:pt x="301" y="850"/>
                </a:lnTo>
                <a:lnTo>
                  <a:pt x="312" y="940"/>
                </a:lnTo>
                <a:lnTo>
                  <a:pt x="319" y="1007"/>
                </a:lnTo>
                <a:lnTo>
                  <a:pt x="324" y="1033"/>
                </a:lnTo>
                <a:lnTo>
                  <a:pt x="327" y="1050"/>
                </a:lnTo>
                <a:lnTo>
                  <a:pt x="327" y="1050"/>
                </a:lnTo>
                <a:lnTo>
                  <a:pt x="336" y="1088"/>
                </a:lnTo>
                <a:lnTo>
                  <a:pt x="339" y="1100"/>
                </a:lnTo>
                <a:lnTo>
                  <a:pt x="340" y="1107"/>
                </a:lnTo>
                <a:lnTo>
                  <a:pt x="340" y="1107"/>
                </a:lnTo>
                <a:lnTo>
                  <a:pt x="340" y="1123"/>
                </a:lnTo>
                <a:lnTo>
                  <a:pt x="340" y="1132"/>
                </a:lnTo>
                <a:lnTo>
                  <a:pt x="340" y="1171"/>
                </a:lnTo>
                <a:lnTo>
                  <a:pt x="340" y="1171"/>
                </a:lnTo>
                <a:lnTo>
                  <a:pt x="340" y="1177"/>
                </a:lnTo>
                <a:lnTo>
                  <a:pt x="342" y="1182"/>
                </a:lnTo>
                <a:lnTo>
                  <a:pt x="345" y="1186"/>
                </a:lnTo>
                <a:lnTo>
                  <a:pt x="349" y="1190"/>
                </a:lnTo>
                <a:lnTo>
                  <a:pt x="349" y="1190"/>
                </a:lnTo>
                <a:lnTo>
                  <a:pt x="381" y="1206"/>
                </a:lnTo>
                <a:lnTo>
                  <a:pt x="381" y="1206"/>
                </a:lnTo>
                <a:lnTo>
                  <a:pt x="389" y="1208"/>
                </a:lnTo>
                <a:lnTo>
                  <a:pt x="401" y="1212"/>
                </a:lnTo>
                <a:lnTo>
                  <a:pt x="407" y="1212"/>
                </a:lnTo>
                <a:lnTo>
                  <a:pt x="413" y="1211"/>
                </a:lnTo>
                <a:lnTo>
                  <a:pt x="419" y="1209"/>
                </a:lnTo>
                <a:lnTo>
                  <a:pt x="425" y="1206"/>
                </a:lnTo>
                <a:lnTo>
                  <a:pt x="425" y="1206"/>
                </a:lnTo>
                <a:lnTo>
                  <a:pt x="429" y="1201"/>
                </a:lnTo>
                <a:lnTo>
                  <a:pt x="430" y="1197"/>
                </a:lnTo>
                <a:lnTo>
                  <a:pt x="430" y="1194"/>
                </a:lnTo>
                <a:lnTo>
                  <a:pt x="429" y="1190"/>
                </a:lnTo>
                <a:lnTo>
                  <a:pt x="423" y="1183"/>
                </a:lnTo>
                <a:lnTo>
                  <a:pt x="419" y="1177"/>
                </a:lnTo>
                <a:lnTo>
                  <a:pt x="419" y="1177"/>
                </a:lnTo>
                <a:lnTo>
                  <a:pt x="415" y="1165"/>
                </a:lnTo>
                <a:lnTo>
                  <a:pt x="412" y="1158"/>
                </a:lnTo>
                <a:lnTo>
                  <a:pt x="431" y="1152"/>
                </a:lnTo>
                <a:lnTo>
                  <a:pt x="431" y="1152"/>
                </a:lnTo>
                <a:lnTo>
                  <a:pt x="423" y="1025"/>
                </a:lnTo>
                <a:lnTo>
                  <a:pt x="417" y="932"/>
                </a:lnTo>
                <a:lnTo>
                  <a:pt x="416" y="899"/>
                </a:lnTo>
                <a:lnTo>
                  <a:pt x="416" y="879"/>
                </a:lnTo>
                <a:lnTo>
                  <a:pt x="416" y="879"/>
                </a:lnTo>
                <a:lnTo>
                  <a:pt x="422" y="824"/>
                </a:lnTo>
                <a:lnTo>
                  <a:pt x="425" y="787"/>
                </a:lnTo>
                <a:lnTo>
                  <a:pt x="447" y="777"/>
                </a:lnTo>
                <a:lnTo>
                  <a:pt x="447" y="777"/>
                </a:lnTo>
                <a:lnTo>
                  <a:pt x="449" y="779"/>
                </a:lnTo>
                <a:lnTo>
                  <a:pt x="455" y="782"/>
                </a:lnTo>
                <a:lnTo>
                  <a:pt x="462" y="784"/>
                </a:lnTo>
                <a:lnTo>
                  <a:pt x="469" y="785"/>
                </a:lnTo>
                <a:lnTo>
                  <a:pt x="477" y="787"/>
                </a:lnTo>
                <a:lnTo>
                  <a:pt x="489" y="787"/>
                </a:lnTo>
                <a:lnTo>
                  <a:pt x="489" y="787"/>
                </a:lnTo>
                <a:lnTo>
                  <a:pt x="515" y="787"/>
                </a:lnTo>
                <a:lnTo>
                  <a:pt x="537" y="784"/>
                </a:lnTo>
                <a:lnTo>
                  <a:pt x="548" y="783"/>
                </a:lnTo>
                <a:lnTo>
                  <a:pt x="557" y="779"/>
                </a:lnTo>
                <a:lnTo>
                  <a:pt x="564" y="776"/>
                </a:lnTo>
                <a:lnTo>
                  <a:pt x="569" y="771"/>
                </a:lnTo>
                <a:lnTo>
                  <a:pt x="569" y="771"/>
                </a:lnTo>
                <a:lnTo>
                  <a:pt x="571" y="766"/>
                </a:lnTo>
                <a:lnTo>
                  <a:pt x="574" y="764"/>
                </a:lnTo>
                <a:lnTo>
                  <a:pt x="577" y="760"/>
                </a:lnTo>
                <a:lnTo>
                  <a:pt x="578" y="759"/>
                </a:lnTo>
                <a:lnTo>
                  <a:pt x="578" y="755"/>
                </a:lnTo>
                <a:lnTo>
                  <a:pt x="577" y="743"/>
                </a:lnTo>
                <a:lnTo>
                  <a:pt x="577" y="743"/>
                </a:lnTo>
                <a:lnTo>
                  <a:pt x="571" y="702"/>
                </a:lnTo>
                <a:lnTo>
                  <a:pt x="558" y="637"/>
                </a:lnTo>
                <a:lnTo>
                  <a:pt x="545" y="576"/>
                </a:lnTo>
                <a:lnTo>
                  <a:pt x="540" y="556"/>
                </a:lnTo>
                <a:lnTo>
                  <a:pt x="537" y="550"/>
                </a:lnTo>
                <a:lnTo>
                  <a:pt x="536" y="549"/>
                </a:lnTo>
                <a:lnTo>
                  <a:pt x="536" y="549"/>
                </a:lnTo>
                <a:lnTo>
                  <a:pt x="519" y="549"/>
                </a:lnTo>
                <a:lnTo>
                  <a:pt x="510" y="549"/>
                </a:lnTo>
                <a:lnTo>
                  <a:pt x="505" y="549"/>
                </a:lnTo>
                <a:lnTo>
                  <a:pt x="505" y="549"/>
                </a:lnTo>
                <a:lnTo>
                  <a:pt x="499" y="549"/>
                </a:lnTo>
                <a:lnTo>
                  <a:pt x="495" y="549"/>
                </a:lnTo>
                <a:lnTo>
                  <a:pt x="495" y="549"/>
                </a:lnTo>
                <a:lnTo>
                  <a:pt x="493" y="535"/>
                </a:lnTo>
                <a:lnTo>
                  <a:pt x="492" y="523"/>
                </a:lnTo>
                <a:lnTo>
                  <a:pt x="489" y="514"/>
                </a:lnTo>
                <a:lnTo>
                  <a:pt x="489" y="514"/>
                </a:lnTo>
                <a:lnTo>
                  <a:pt x="487" y="511"/>
                </a:lnTo>
                <a:lnTo>
                  <a:pt x="484" y="507"/>
                </a:lnTo>
                <a:lnTo>
                  <a:pt x="478" y="501"/>
                </a:lnTo>
                <a:lnTo>
                  <a:pt x="470" y="495"/>
                </a:lnTo>
                <a:lnTo>
                  <a:pt x="470" y="495"/>
                </a:lnTo>
                <a:lnTo>
                  <a:pt x="462" y="473"/>
                </a:lnTo>
                <a:lnTo>
                  <a:pt x="455" y="456"/>
                </a:lnTo>
                <a:lnTo>
                  <a:pt x="454" y="450"/>
                </a:lnTo>
                <a:lnTo>
                  <a:pt x="454" y="448"/>
                </a:lnTo>
                <a:lnTo>
                  <a:pt x="454" y="448"/>
                </a:lnTo>
                <a:lnTo>
                  <a:pt x="454" y="440"/>
                </a:lnTo>
                <a:lnTo>
                  <a:pt x="454" y="435"/>
                </a:lnTo>
                <a:lnTo>
                  <a:pt x="559" y="394"/>
                </a:lnTo>
                <a:lnTo>
                  <a:pt x="559" y="394"/>
                </a:lnTo>
                <a:lnTo>
                  <a:pt x="583" y="335"/>
                </a:lnTo>
                <a:lnTo>
                  <a:pt x="604" y="283"/>
                </a:lnTo>
                <a:lnTo>
                  <a:pt x="612" y="259"/>
                </a:lnTo>
                <a:lnTo>
                  <a:pt x="619" y="238"/>
                </a:lnTo>
                <a:lnTo>
                  <a:pt x="619" y="238"/>
                </a:lnTo>
                <a:lnTo>
                  <a:pt x="625" y="219"/>
                </a:lnTo>
                <a:lnTo>
                  <a:pt x="631" y="200"/>
                </a:lnTo>
                <a:lnTo>
                  <a:pt x="645" y="166"/>
                </a:lnTo>
                <a:lnTo>
                  <a:pt x="660" y="130"/>
                </a:lnTo>
                <a:lnTo>
                  <a:pt x="660" y="130"/>
                </a:lnTo>
                <a:lnTo>
                  <a:pt x="649" y="126"/>
                </a:lnTo>
                <a:lnTo>
                  <a:pt x="622" y="113"/>
                </a:lnTo>
                <a:lnTo>
                  <a:pt x="580" y="93"/>
                </a:lnTo>
                <a:lnTo>
                  <a:pt x="554" y="79"/>
                </a:lnTo>
                <a:lnTo>
                  <a:pt x="527" y="64"/>
                </a:lnTo>
                <a:lnTo>
                  <a:pt x="527" y="64"/>
                </a:lnTo>
                <a:lnTo>
                  <a:pt x="476" y="36"/>
                </a:lnTo>
                <a:lnTo>
                  <a:pt x="437" y="16"/>
                </a:lnTo>
                <a:lnTo>
                  <a:pt x="412" y="3"/>
                </a:lnTo>
                <a:lnTo>
                  <a:pt x="404" y="0"/>
                </a:lnTo>
                <a:lnTo>
                  <a:pt x="404" y="0"/>
                </a:lnTo>
                <a:close/>
                <a:moveTo>
                  <a:pt x="419" y="524"/>
                </a:moveTo>
                <a:lnTo>
                  <a:pt x="419" y="524"/>
                </a:lnTo>
                <a:lnTo>
                  <a:pt x="421" y="524"/>
                </a:lnTo>
                <a:lnTo>
                  <a:pt x="425" y="525"/>
                </a:lnTo>
                <a:lnTo>
                  <a:pt x="431" y="524"/>
                </a:lnTo>
                <a:lnTo>
                  <a:pt x="431" y="524"/>
                </a:lnTo>
                <a:lnTo>
                  <a:pt x="436" y="523"/>
                </a:lnTo>
                <a:lnTo>
                  <a:pt x="440" y="520"/>
                </a:lnTo>
                <a:lnTo>
                  <a:pt x="446" y="517"/>
                </a:lnTo>
                <a:lnTo>
                  <a:pt x="451" y="511"/>
                </a:lnTo>
                <a:lnTo>
                  <a:pt x="457" y="505"/>
                </a:lnTo>
                <a:lnTo>
                  <a:pt x="457" y="505"/>
                </a:lnTo>
                <a:lnTo>
                  <a:pt x="459" y="506"/>
                </a:lnTo>
                <a:lnTo>
                  <a:pt x="462" y="508"/>
                </a:lnTo>
                <a:lnTo>
                  <a:pt x="464" y="514"/>
                </a:lnTo>
                <a:lnTo>
                  <a:pt x="464" y="514"/>
                </a:lnTo>
                <a:lnTo>
                  <a:pt x="469" y="528"/>
                </a:lnTo>
                <a:lnTo>
                  <a:pt x="470" y="535"/>
                </a:lnTo>
                <a:lnTo>
                  <a:pt x="470" y="543"/>
                </a:lnTo>
                <a:lnTo>
                  <a:pt x="470" y="543"/>
                </a:lnTo>
                <a:lnTo>
                  <a:pt x="466" y="559"/>
                </a:lnTo>
                <a:lnTo>
                  <a:pt x="466" y="559"/>
                </a:lnTo>
                <a:lnTo>
                  <a:pt x="446" y="559"/>
                </a:lnTo>
                <a:lnTo>
                  <a:pt x="431" y="560"/>
                </a:lnTo>
                <a:lnTo>
                  <a:pt x="428" y="559"/>
                </a:lnTo>
                <a:lnTo>
                  <a:pt x="425" y="559"/>
                </a:lnTo>
                <a:lnTo>
                  <a:pt x="425" y="559"/>
                </a:lnTo>
                <a:lnTo>
                  <a:pt x="424" y="553"/>
                </a:lnTo>
                <a:lnTo>
                  <a:pt x="423" y="548"/>
                </a:lnTo>
                <a:lnTo>
                  <a:pt x="422" y="543"/>
                </a:lnTo>
                <a:lnTo>
                  <a:pt x="422" y="543"/>
                </a:lnTo>
                <a:lnTo>
                  <a:pt x="421" y="531"/>
                </a:lnTo>
                <a:lnTo>
                  <a:pt x="419" y="524"/>
                </a:lnTo>
                <a:lnTo>
                  <a:pt x="419" y="5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899DA330-BBC0-4884-8595-7B768E63CE3F}"/>
              </a:ext>
            </a:extLst>
          </p:cNvPr>
          <p:cNvSpPr>
            <a:spLocks noEditPoints="1"/>
          </p:cNvSpPr>
          <p:nvPr/>
        </p:nvSpPr>
        <p:spPr bwMode="auto">
          <a:xfrm>
            <a:off x="8151732" y="815975"/>
            <a:ext cx="873675" cy="1606781"/>
          </a:xfrm>
          <a:custGeom>
            <a:avLst/>
            <a:gdLst>
              <a:gd name="T0" fmla="*/ 437 w 895"/>
              <a:gd name="T1" fmla="*/ 416 h 1646"/>
              <a:gd name="T2" fmla="*/ 383 w 895"/>
              <a:gd name="T3" fmla="*/ 602 h 1646"/>
              <a:gd name="T4" fmla="*/ 368 w 895"/>
              <a:gd name="T5" fmla="*/ 653 h 1646"/>
              <a:gd name="T6" fmla="*/ 319 w 895"/>
              <a:gd name="T7" fmla="*/ 775 h 1646"/>
              <a:gd name="T8" fmla="*/ 277 w 895"/>
              <a:gd name="T9" fmla="*/ 967 h 1646"/>
              <a:gd name="T10" fmla="*/ 385 w 895"/>
              <a:gd name="T11" fmla="*/ 992 h 1646"/>
              <a:gd name="T12" fmla="*/ 476 w 895"/>
              <a:gd name="T13" fmla="*/ 1027 h 1646"/>
              <a:gd name="T14" fmla="*/ 512 w 895"/>
              <a:gd name="T15" fmla="*/ 1139 h 1646"/>
              <a:gd name="T16" fmla="*/ 525 w 895"/>
              <a:gd name="T17" fmla="*/ 1281 h 1646"/>
              <a:gd name="T18" fmla="*/ 545 w 895"/>
              <a:gd name="T19" fmla="*/ 1422 h 1646"/>
              <a:gd name="T20" fmla="*/ 532 w 895"/>
              <a:gd name="T21" fmla="*/ 1511 h 1646"/>
              <a:gd name="T22" fmla="*/ 524 w 895"/>
              <a:gd name="T23" fmla="*/ 1539 h 1646"/>
              <a:gd name="T24" fmla="*/ 567 w 895"/>
              <a:gd name="T25" fmla="*/ 1550 h 1646"/>
              <a:gd name="T26" fmla="*/ 597 w 895"/>
              <a:gd name="T27" fmla="*/ 1548 h 1646"/>
              <a:gd name="T28" fmla="*/ 606 w 895"/>
              <a:gd name="T29" fmla="*/ 1505 h 1646"/>
              <a:gd name="T30" fmla="*/ 600 w 895"/>
              <a:gd name="T31" fmla="*/ 1454 h 1646"/>
              <a:gd name="T32" fmla="*/ 609 w 895"/>
              <a:gd name="T33" fmla="*/ 1238 h 1646"/>
              <a:gd name="T34" fmla="*/ 626 w 895"/>
              <a:gd name="T35" fmla="*/ 1391 h 1646"/>
              <a:gd name="T36" fmla="*/ 613 w 895"/>
              <a:gd name="T37" fmla="*/ 1587 h 1646"/>
              <a:gd name="T38" fmla="*/ 613 w 895"/>
              <a:gd name="T39" fmla="*/ 1626 h 1646"/>
              <a:gd name="T40" fmla="*/ 645 w 895"/>
              <a:gd name="T41" fmla="*/ 1646 h 1646"/>
              <a:gd name="T42" fmla="*/ 710 w 895"/>
              <a:gd name="T43" fmla="*/ 1606 h 1646"/>
              <a:gd name="T44" fmla="*/ 698 w 895"/>
              <a:gd name="T45" fmla="*/ 1587 h 1646"/>
              <a:gd name="T46" fmla="*/ 671 w 895"/>
              <a:gd name="T47" fmla="*/ 1560 h 1646"/>
              <a:gd name="T48" fmla="*/ 697 w 895"/>
              <a:gd name="T49" fmla="*/ 1360 h 1646"/>
              <a:gd name="T50" fmla="*/ 730 w 895"/>
              <a:gd name="T51" fmla="*/ 1247 h 1646"/>
              <a:gd name="T52" fmla="*/ 750 w 895"/>
              <a:gd name="T53" fmla="*/ 1117 h 1646"/>
              <a:gd name="T54" fmla="*/ 771 w 895"/>
              <a:gd name="T55" fmla="*/ 806 h 1646"/>
              <a:gd name="T56" fmla="*/ 780 w 895"/>
              <a:gd name="T57" fmla="*/ 762 h 1646"/>
              <a:gd name="T58" fmla="*/ 753 w 895"/>
              <a:gd name="T59" fmla="*/ 692 h 1646"/>
              <a:gd name="T60" fmla="*/ 819 w 895"/>
              <a:gd name="T61" fmla="*/ 736 h 1646"/>
              <a:gd name="T62" fmla="*/ 832 w 895"/>
              <a:gd name="T63" fmla="*/ 822 h 1646"/>
              <a:gd name="T64" fmla="*/ 831 w 895"/>
              <a:gd name="T65" fmla="*/ 848 h 1646"/>
              <a:gd name="T66" fmla="*/ 847 w 895"/>
              <a:gd name="T67" fmla="*/ 848 h 1646"/>
              <a:gd name="T68" fmla="*/ 841 w 895"/>
              <a:gd name="T69" fmla="*/ 859 h 1646"/>
              <a:gd name="T70" fmla="*/ 881 w 895"/>
              <a:gd name="T71" fmla="*/ 861 h 1646"/>
              <a:gd name="T72" fmla="*/ 878 w 895"/>
              <a:gd name="T73" fmla="*/ 834 h 1646"/>
              <a:gd name="T74" fmla="*/ 863 w 895"/>
              <a:gd name="T75" fmla="*/ 711 h 1646"/>
              <a:gd name="T76" fmla="*/ 869 w 895"/>
              <a:gd name="T77" fmla="*/ 614 h 1646"/>
              <a:gd name="T78" fmla="*/ 875 w 895"/>
              <a:gd name="T79" fmla="*/ 555 h 1646"/>
              <a:gd name="T80" fmla="*/ 730 w 895"/>
              <a:gd name="T81" fmla="*/ 388 h 1646"/>
              <a:gd name="T82" fmla="*/ 669 w 895"/>
              <a:gd name="T83" fmla="*/ 338 h 1646"/>
              <a:gd name="T84" fmla="*/ 698 w 895"/>
              <a:gd name="T85" fmla="*/ 311 h 1646"/>
              <a:gd name="T86" fmla="*/ 698 w 895"/>
              <a:gd name="T87" fmla="*/ 264 h 1646"/>
              <a:gd name="T88" fmla="*/ 704 w 895"/>
              <a:gd name="T89" fmla="*/ 216 h 1646"/>
              <a:gd name="T90" fmla="*/ 730 w 895"/>
              <a:gd name="T91" fmla="*/ 159 h 1646"/>
              <a:gd name="T92" fmla="*/ 895 w 895"/>
              <a:gd name="T93" fmla="*/ 96 h 1646"/>
              <a:gd name="T94" fmla="*/ 377 w 895"/>
              <a:gd name="T95" fmla="*/ 55 h 1646"/>
              <a:gd name="T96" fmla="*/ 109 w 895"/>
              <a:gd name="T97" fmla="*/ 170 h 1646"/>
              <a:gd name="T98" fmla="*/ 0 w 895"/>
              <a:gd name="T99" fmla="*/ 344 h 1646"/>
              <a:gd name="T100" fmla="*/ 208 w 895"/>
              <a:gd name="T101" fmla="*/ 291 h 1646"/>
              <a:gd name="T102" fmla="*/ 531 w 895"/>
              <a:gd name="T103" fmla="*/ 259 h 1646"/>
              <a:gd name="T104" fmla="*/ 544 w 895"/>
              <a:gd name="T105" fmla="*/ 288 h 1646"/>
              <a:gd name="T106" fmla="*/ 565 w 895"/>
              <a:gd name="T107" fmla="*/ 303 h 1646"/>
              <a:gd name="T108" fmla="*/ 565 w 895"/>
              <a:gd name="T109" fmla="*/ 338 h 1646"/>
              <a:gd name="T110" fmla="*/ 520 w 895"/>
              <a:gd name="T111" fmla="*/ 359 h 1646"/>
              <a:gd name="T112" fmla="*/ 419 w 895"/>
              <a:gd name="T113" fmla="*/ 711 h 1646"/>
              <a:gd name="T114" fmla="*/ 400 w 895"/>
              <a:gd name="T115" fmla="*/ 680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95" h="1646">
                <a:moveTo>
                  <a:pt x="454" y="229"/>
                </a:moveTo>
                <a:lnTo>
                  <a:pt x="498" y="373"/>
                </a:lnTo>
                <a:lnTo>
                  <a:pt x="498" y="373"/>
                </a:lnTo>
                <a:lnTo>
                  <a:pt x="489" y="377"/>
                </a:lnTo>
                <a:lnTo>
                  <a:pt x="468" y="391"/>
                </a:lnTo>
                <a:lnTo>
                  <a:pt x="456" y="399"/>
                </a:lnTo>
                <a:lnTo>
                  <a:pt x="445" y="408"/>
                </a:lnTo>
                <a:lnTo>
                  <a:pt x="437" y="416"/>
                </a:lnTo>
                <a:lnTo>
                  <a:pt x="431" y="423"/>
                </a:lnTo>
                <a:lnTo>
                  <a:pt x="431" y="423"/>
                </a:lnTo>
                <a:lnTo>
                  <a:pt x="426" y="435"/>
                </a:lnTo>
                <a:lnTo>
                  <a:pt x="419" y="458"/>
                </a:lnTo>
                <a:lnTo>
                  <a:pt x="402" y="517"/>
                </a:lnTo>
                <a:lnTo>
                  <a:pt x="380" y="597"/>
                </a:lnTo>
                <a:lnTo>
                  <a:pt x="380" y="597"/>
                </a:lnTo>
                <a:lnTo>
                  <a:pt x="383" y="602"/>
                </a:lnTo>
                <a:lnTo>
                  <a:pt x="383" y="605"/>
                </a:lnTo>
                <a:lnTo>
                  <a:pt x="384" y="610"/>
                </a:lnTo>
                <a:lnTo>
                  <a:pt x="384" y="610"/>
                </a:lnTo>
                <a:lnTo>
                  <a:pt x="382" y="626"/>
                </a:lnTo>
                <a:lnTo>
                  <a:pt x="379" y="634"/>
                </a:lnTo>
                <a:lnTo>
                  <a:pt x="378" y="639"/>
                </a:lnTo>
                <a:lnTo>
                  <a:pt x="378" y="639"/>
                </a:lnTo>
                <a:lnTo>
                  <a:pt x="368" y="653"/>
                </a:lnTo>
                <a:lnTo>
                  <a:pt x="350" y="686"/>
                </a:lnTo>
                <a:lnTo>
                  <a:pt x="326" y="730"/>
                </a:lnTo>
                <a:lnTo>
                  <a:pt x="326" y="730"/>
                </a:lnTo>
                <a:lnTo>
                  <a:pt x="326" y="735"/>
                </a:lnTo>
                <a:lnTo>
                  <a:pt x="326" y="744"/>
                </a:lnTo>
                <a:lnTo>
                  <a:pt x="326" y="744"/>
                </a:lnTo>
                <a:lnTo>
                  <a:pt x="325" y="752"/>
                </a:lnTo>
                <a:lnTo>
                  <a:pt x="319" y="775"/>
                </a:lnTo>
                <a:lnTo>
                  <a:pt x="301" y="842"/>
                </a:lnTo>
                <a:lnTo>
                  <a:pt x="283" y="912"/>
                </a:lnTo>
                <a:lnTo>
                  <a:pt x="276" y="940"/>
                </a:lnTo>
                <a:lnTo>
                  <a:pt x="273" y="956"/>
                </a:lnTo>
                <a:lnTo>
                  <a:pt x="273" y="956"/>
                </a:lnTo>
                <a:lnTo>
                  <a:pt x="273" y="961"/>
                </a:lnTo>
                <a:lnTo>
                  <a:pt x="274" y="964"/>
                </a:lnTo>
                <a:lnTo>
                  <a:pt x="277" y="967"/>
                </a:lnTo>
                <a:lnTo>
                  <a:pt x="280" y="969"/>
                </a:lnTo>
                <a:lnTo>
                  <a:pt x="290" y="973"/>
                </a:lnTo>
                <a:lnTo>
                  <a:pt x="303" y="976"/>
                </a:lnTo>
                <a:lnTo>
                  <a:pt x="335" y="981"/>
                </a:lnTo>
                <a:lnTo>
                  <a:pt x="351" y="983"/>
                </a:lnTo>
                <a:lnTo>
                  <a:pt x="368" y="987"/>
                </a:lnTo>
                <a:lnTo>
                  <a:pt x="368" y="987"/>
                </a:lnTo>
                <a:lnTo>
                  <a:pt x="385" y="992"/>
                </a:lnTo>
                <a:lnTo>
                  <a:pt x="402" y="994"/>
                </a:lnTo>
                <a:lnTo>
                  <a:pt x="418" y="997"/>
                </a:lnTo>
                <a:lnTo>
                  <a:pt x="433" y="997"/>
                </a:lnTo>
                <a:lnTo>
                  <a:pt x="457" y="998"/>
                </a:lnTo>
                <a:lnTo>
                  <a:pt x="466" y="997"/>
                </a:lnTo>
                <a:lnTo>
                  <a:pt x="466" y="997"/>
                </a:lnTo>
                <a:lnTo>
                  <a:pt x="471" y="1012"/>
                </a:lnTo>
                <a:lnTo>
                  <a:pt x="476" y="1027"/>
                </a:lnTo>
                <a:lnTo>
                  <a:pt x="483" y="1041"/>
                </a:lnTo>
                <a:lnTo>
                  <a:pt x="483" y="1041"/>
                </a:lnTo>
                <a:lnTo>
                  <a:pt x="492" y="1062"/>
                </a:lnTo>
                <a:lnTo>
                  <a:pt x="501" y="1080"/>
                </a:lnTo>
                <a:lnTo>
                  <a:pt x="501" y="1080"/>
                </a:lnTo>
                <a:lnTo>
                  <a:pt x="504" y="1088"/>
                </a:lnTo>
                <a:lnTo>
                  <a:pt x="507" y="1103"/>
                </a:lnTo>
                <a:lnTo>
                  <a:pt x="512" y="1139"/>
                </a:lnTo>
                <a:lnTo>
                  <a:pt x="517" y="1187"/>
                </a:lnTo>
                <a:lnTo>
                  <a:pt x="524" y="1212"/>
                </a:lnTo>
                <a:lnTo>
                  <a:pt x="524" y="1212"/>
                </a:lnTo>
                <a:lnTo>
                  <a:pt x="524" y="1229"/>
                </a:lnTo>
                <a:lnTo>
                  <a:pt x="524" y="1264"/>
                </a:lnTo>
                <a:lnTo>
                  <a:pt x="524" y="1264"/>
                </a:lnTo>
                <a:lnTo>
                  <a:pt x="524" y="1273"/>
                </a:lnTo>
                <a:lnTo>
                  <a:pt x="525" y="1281"/>
                </a:lnTo>
                <a:lnTo>
                  <a:pt x="531" y="1300"/>
                </a:lnTo>
                <a:lnTo>
                  <a:pt x="538" y="1317"/>
                </a:lnTo>
                <a:lnTo>
                  <a:pt x="541" y="1326"/>
                </a:lnTo>
                <a:lnTo>
                  <a:pt x="543" y="1333"/>
                </a:lnTo>
                <a:lnTo>
                  <a:pt x="543" y="1333"/>
                </a:lnTo>
                <a:lnTo>
                  <a:pt x="544" y="1351"/>
                </a:lnTo>
                <a:lnTo>
                  <a:pt x="545" y="1374"/>
                </a:lnTo>
                <a:lnTo>
                  <a:pt x="545" y="1422"/>
                </a:lnTo>
                <a:lnTo>
                  <a:pt x="545" y="1480"/>
                </a:lnTo>
                <a:lnTo>
                  <a:pt x="545" y="1480"/>
                </a:lnTo>
                <a:lnTo>
                  <a:pt x="544" y="1491"/>
                </a:lnTo>
                <a:lnTo>
                  <a:pt x="543" y="1497"/>
                </a:lnTo>
                <a:lnTo>
                  <a:pt x="539" y="1500"/>
                </a:lnTo>
                <a:lnTo>
                  <a:pt x="536" y="1505"/>
                </a:lnTo>
                <a:lnTo>
                  <a:pt x="536" y="1505"/>
                </a:lnTo>
                <a:lnTo>
                  <a:pt x="532" y="1511"/>
                </a:lnTo>
                <a:lnTo>
                  <a:pt x="526" y="1517"/>
                </a:lnTo>
                <a:lnTo>
                  <a:pt x="524" y="1521"/>
                </a:lnTo>
                <a:lnTo>
                  <a:pt x="521" y="1524"/>
                </a:lnTo>
                <a:lnTo>
                  <a:pt x="520" y="1529"/>
                </a:lnTo>
                <a:lnTo>
                  <a:pt x="520" y="1533"/>
                </a:lnTo>
                <a:lnTo>
                  <a:pt x="520" y="1533"/>
                </a:lnTo>
                <a:lnTo>
                  <a:pt x="521" y="1538"/>
                </a:lnTo>
                <a:lnTo>
                  <a:pt x="524" y="1539"/>
                </a:lnTo>
                <a:lnTo>
                  <a:pt x="526" y="1540"/>
                </a:lnTo>
                <a:lnTo>
                  <a:pt x="529" y="1541"/>
                </a:lnTo>
                <a:lnTo>
                  <a:pt x="535" y="1540"/>
                </a:lnTo>
                <a:lnTo>
                  <a:pt x="539" y="1540"/>
                </a:lnTo>
                <a:lnTo>
                  <a:pt x="539" y="1540"/>
                </a:lnTo>
                <a:lnTo>
                  <a:pt x="561" y="1542"/>
                </a:lnTo>
                <a:lnTo>
                  <a:pt x="561" y="1542"/>
                </a:lnTo>
                <a:lnTo>
                  <a:pt x="567" y="1550"/>
                </a:lnTo>
                <a:lnTo>
                  <a:pt x="572" y="1554"/>
                </a:lnTo>
                <a:lnTo>
                  <a:pt x="574" y="1556"/>
                </a:lnTo>
                <a:lnTo>
                  <a:pt x="578" y="1556"/>
                </a:lnTo>
                <a:lnTo>
                  <a:pt x="578" y="1556"/>
                </a:lnTo>
                <a:lnTo>
                  <a:pt x="583" y="1554"/>
                </a:lnTo>
                <a:lnTo>
                  <a:pt x="589" y="1553"/>
                </a:lnTo>
                <a:lnTo>
                  <a:pt x="595" y="1551"/>
                </a:lnTo>
                <a:lnTo>
                  <a:pt x="597" y="1548"/>
                </a:lnTo>
                <a:lnTo>
                  <a:pt x="600" y="1546"/>
                </a:lnTo>
                <a:lnTo>
                  <a:pt x="600" y="1546"/>
                </a:lnTo>
                <a:lnTo>
                  <a:pt x="603" y="1539"/>
                </a:lnTo>
                <a:lnTo>
                  <a:pt x="604" y="1533"/>
                </a:lnTo>
                <a:lnTo>
                  <a:pt x="606" y="1517"/>
                </a:lnTo>
                <a:lnTo>
                  <a:pt x="606" y="1517"/>
                </a:lnTo>
                <a:lnTo>
                  <a:pt x="606" y="1510"/>
                </a:lnTo>
                <a:lnTo>
                  <a:pt x="606" y="1505"/>
                </a:lnTo>
                <a:lnTo>
                  <a:pt x="603" y="1495"/>
                </a:lnTo>
                <a:lnTo>
                  <a:pt x="603" y="1495"/>
                </a:lnTo>
                <a:lnTo>
                  <a:pt x="602" y="1485"/>
                </a:lnTo>
                <a:lnTo>
                  <a:pt x="603" y="1473"/>
                </a:lnTo>
                <a:lnTo>
                  <a:pt x="603" y="1473"/>
                </a:lnTo>
                <a:lnTo>
                  <a:pt x="603" y="1466"/>
                </a:lnTo>
                <a:lnTo>
                  <a:pt x="602" y="1462"/>
                </a:lnTo>
                <a:lnTo>
                  <a:pt x="600" y="1454"/>
                </a:lnTo>
                <a:lnTo>
                  <a:pt x="600" y="1454"/>
                </a:lnTo>
                <a:lnTo>
                  <a:pt x="598" y="1447"/>
                </a:lnTo>
                <a:lnTo>
                  <a:pt x="598" y="1435"/>
                </a:lnTo>
                <a:lnTo>
                  <a:pt x="600" y="1393"/>
                </a:lnTo>
                <a:lnTo>
                  <a:pt x="600" y="1393"/>
                </a:lnTo>
                <a:lnTo>
                  <a:pt x="601" y="1354"/>
                </a:lnTo>
                <a:lnTo>
                  <a:pt x="604" y="1303"/>
                </a:lnTo>
                <a:lnTo>
                  <a:pt x="609" y="1238"/>
                </a:lnTo>
                <a:lnTo>
                  <a:pt x="621" y="1238"/>
                </a:lnTo>
                <a:lnTo>
                  <a:pt x="621" y="1238"/>
                </a:lnTo>
                <a:lnTo>
                  <a:pt x="621" y="1299"/>
                </a:lnTo>
                <a:lnTo>
                  <a:pt x="623" y="1346"/>
                </a:lnTo>
                <a:lnTo>
                  <a:pt x="624" y="1365"/>
                </a:lnTo>
                <a:lnTo>
                  <a:pt x="625" y="1377"/>
                </a:lnTo>
                <a:lnTo>
                  <a:pt x="625" y="1377"/>
                </a:lnTo>
                <a:lnTo>
                  <a:pt x="626" y="1391"/>
                </a:lnTo>
                <a:lnTo>
                  <a:pt x="626" y="1410"/>
                </a:lnTo>
                <a:lnTo>
                  <a:pt x="624" y="1460"/>
                </a:lnTo>
                <a:lnTo>
                  <a:pt x="619" y="1513"/>
                </a:lnTo>
                <a:lnTo>
                  <a:pt x="615" y="1552"/>
                </a:lnTo>
                <a:lnTo>
                  <a:pt x="615" y="1552"/>
                </a:lnTo>
                <a:lnTo>
                  <a:pt x="613" y="1577"/>
                </a:lnTo>
                <a:lnTo>
                  <a:pt x="613" y="1587"/>
                </a:lnTo>
                <a:lnTo>
                  <a:pt x="613" y="1587"/>
                </a:lnTo>
                <a:lnTo>
                  <a:pt x="613" y="1601"/>
                </a:lnTo>
                <a:lnTo>
                  <a:pt x="613" y="1610"/>
                </a:lnTo>
                <a:lnTo>
                  <a:pt x="613" y="1610"/>
                </a:lnTo>
                <a:lnTo>
                  <a:pt x="612" y="1612"/>
                </a:lnTo>
                <a:lnTo>
                  <a:pt x="613" y="1616"/>
                </a:lnTo>
                <a:lnTo>
                  <a:pt x="613" y="1619"/>
                </a:lnTo>
                <a:lnTo>
                  <a:pt x="613" y="1626"/>
                </a:lnTo>
                <a:lnTo>
                  <a:pt x="613" y="1626"/>
                </a:lnTo>
                <a:lnTo>
                  <a:pt x="612" y="1629"/>
                </a:lnTo>
                <a:lnTo>
                  <a:pt x="613" y="1632"/>
                </a:lnTo>
                <a:lnTo>
                  <a:pt x="615" y="1636"/>
                </a:lnTo>
                <a:lnTo>
                  <a:pt x="621" y="1645"/>
                </a:lnTo>
                <a:lnTo>
                  <a:pt x="621" y="1645"/>
                </a:lnTo>
                <a:lnTo>
                  <a:pt x="625" y="1646"/>
                </a:lnTo>
                <a:lnTo>
                  <a:pt x="630" y="1646"/>
                </a:lnTo>
                <a:lnTo>
                  <a:pt x="645" y="1646"/>
                </a:lnTo>
                <a:lnTo>
                  <a:pt x="662" y="1644"/>
                </a:lnTo>
                <a:lnTo>
                  <a:pt x="676" y="1641"/>
                </a:lnTo>
                <a:lnTo>
                  <a:pt x="676" y="1641"/>
                </a:lnTo>
                <a:lnTo>
                  <a:pt x="682" y="1639"/>
                </a:lnTo>
                <a:lnTo>
                  <a:pt x="686" y="1635"/>
                </a:lnTo>
                <a:lnTo>
                  <a:pt x="696" y="1624"/>
                </a:lnTo>
                <a:lnTo>
                  <a:pt x="710" y="1606"/>
                </a:lnTo>
                <a:lnTo>
                  <a:pt x="710" y="1606"/>
                </a:lnTo>
                <a:lnTo>
                  <a:pt x="713" y="1604"/>
                </a:lnTo>
                <a:lnTo>
                  <a:pt x="713" y="1601"/>
                </a:lnTo>
                <a:lnTo>
                  <a:pt x="713" y="1600"/>
                </a:lnTo>
                <a:lnTo>
                  <a:pt x="712" y="1599"/>
                </a:lnTo>
                <a:lnTo>
                  <a:pt x="707" y="1595"/>
                </a:lnTo>
                <a:lnTo>
                  <a:pt x="701" y="1591"/>
                </a:lnTo>
                <a:lnTo>
                  <a:pt x="701" y="1591"/>
                </a:lnTo>
                <a:lnTo>
                  <a:pt x="698" y="1587"/>
                </a:lnTo>
                <a:lnTo>
                  <a:pt x="694" y="1585"/>
                </a:lnTo>
                <a:lnTo>
                  <a:pt x="685" y="1581"/>
                </a:lnTo>
                <a:lnTo>
                  <a:pt x="678" y="1577"/>
                </a:lnTo>
                <a:lnTo>
                  <a:pt x="673" y="1575"/>
                </a:lnTo>
                <a:lnTo>
                  <a:pt x="673" y="1575"/>
                </a:lnTo>
                <a:lnTo>
                  <a:pt x="672" y="1572"/>
                </a:lnTo>
                <a:lnTo>
                  <a:pt x="671" y="1570"/>
                </a:lnTo>
                <a:lnTo>
                  <a:pt x="671" y="1560"/>
                </a:lnTo>
                <a:lnTo>
                  <a:pt x="673" y="1536"/>
                </a:lnTo>
                <a:lnTo>
                  <a:pt x="673" y="1536"/>
                </a:lnTo>
                <a:lnTo>
                  <a:pt x="677" y="1485"/>
                </a:lnTo>
                <a:lnTo>
                  <a:pt x="680" y="1447"/>
                </a:lnTo>
                <a:lnTo>
                  <a:pt x="685" y="1412"/>
                </a:lnTo>
                <a:lnTo>
                  <a:pt x="685" y="1412"/>
                </a:lnTo>
                <a:lnTo>
                  <a:pt x="691" y="1383"/>
                </a:lnTo>
                <a:lnTo>
                  <a:pt x="697" y="1360"/>
                </a:lnTo>
                <a:lnTo>
                  <a:pt x="702" y="1340"/>
                </a:lnTo>
                <a:lnTo>
                  <a:pt x="703" y="1330"/>
                </a:lnTo>
                <a:lnTo>
                  <a:pt x="704" y="1321"/>
                </a:lnTo>
                <a:lnTo>
                  <a:pt x="704" y="1321"/>
                </a:lnTo>
                <a:lnTo>
                  <a:pt x="706" y="1299"/>
                </a:lnTo>
                <a:lnTo>
                  <a:pt x="708" y="1277"/>
                </a:lnTo>
                <a:lnTo>
                  <a:pt x="710" y="1254"/>
                </a:lnTo>
                <a:lnTo>
                  <a:pt x="730" y="1247"/>
                </a:lnTo>
                <a:lnTo>
                  <a:pt x="730" y="1247"/>
                </a:lnTo>
                <a:lnTo>
                  <a:pt x="731" y="1242"/>
                </a:lnTo>
                <a:lnTo>
                  <a:pt x="731" y="1239"/>
                </a:lnTo>
                <a:lnTo>
                  <a:pt x="730" y="1235"/>
                </a:lnTo>
                <a:lnTo>
                  <a:pt x="730" y="1235"/>
                </a:lnTo>
                <a:lnTo>
                  <a:pt x="731" y="1224"/>
                </a:lnTo>
                <a:lnTo>
                  <a:pt x="736" y="1198"/>
                </a:lnTo>
                <a:lnTo>
                  <a:pt x="750" y="1117"/>
                </a:lnTo>
                <a:lnTo>
                  <a:pt x="766" y="1029"/>
                </a:lnTo>
                <a:lnTo>
                  <a:pt x="771" y="993"/>
                </a:lnTo>
                <a:lnTo>
                  <a:pt x="774" y="969"/>
                </a:lnTo>
                <a:lnTo>
                  <a:pt x="774" y="969"/>
                </a:lnTo>
                <a:lnTo>
                  <a:pt x="775" y="948"/>
                </a:lnTo>
                <a:lnTo>
                  <a:pt x="775" y="923"/>
                </a:lnTo>
                <a:lnTo>
                  <a:pt x="774" y="870"/>
                </a:lnTo>
                <a:lnTo>
                  <a:pt x="771" y="806"/>
                </a:lnTo>
                <a:lnTo>
                  <a:pt x="771" y="800"/>
                </a:lnTo>
                <a:lnTo>
                  <a:pt x="771" y="800"/>
                </a:lnTo>
                <a:lnTo>
                  <a:pt x="780" y="779"/>
                </a:lnTo>
                <a:lnTo>
                  <a:pt x="780" y="779"/>
                </a:lnTo>
                <a:lnTo>
                  <a:pt x="783" y="770"/>
                </a:lnTo>
                <a:lnTo>
                  <a:pt x="784" y="768"/>
                </a:lnTo>
                <a:lnTo>
                  <a:pt x="783" y="765"/>
                </a:lnTo>
                <a:lnTo>
                  <a:pt x="780" y="762"/>
                </a:lnTo>
                <a:lnTo>
                  <a:pt x="778" y="756"/>
                </a:lnTo>
                <a:lnTo>
                  <a:pt x="778" y="756"/>
                </a:lnTo>
                <a:lnTo>
                  <a:pt x="763" y="726"/>
                </a:lnTo>
                <a:lnTo>
                  <a:pt x="756" y="708"/>
                </a:lnTo>
                <a:lnTo>
                  <a:pt x="753" y="700"/>
                </a:lnTo>
                <a:lnTo>
                  <a:pt x="751" y="695"/>
                </a:lnTo>
                <a:lnTo>
                  <a:pt x="751" y="695"/>
                </a:lnTo>
                <a:lnTo>
                  <a:pt x="753" y="692"/>
                </a:lnTo>
                <a:lnTo>
                  <a:pt x="754" y="687"/>
                </a:lnTo>
                <a:lnTo>
                  <a:pt x="759" y="676"/>
                </a:lnTo>
                <a:lnTo>
                  <a:pt x="768" y="661"/>
                </a:lnTo>
                <a:lnTo>
                  <a:pt x="768" y="661"/>
                </a:lnTo>
                <a:lnTo>
                  <a:pt x="772" y="656"/>
                </a:lnTo>
                <a:lnTo>
                  <a:pt x="777" y="652"/>
                </a:lnTo>
                <a:lnTo>
                  <a:pt x="784" y="649"/>
                </a:lnTo>
                <a:lnTo>
                  <a:pt x="819" y="736"/>
                </a:lnTo>
                <a:lnTo>
                  <a:pt x="819" y="736"/>
                </a:lnTo>
                <a:lnTo>
                  <a:pt x="824" y="757"/>
                </a:lnTo>
                <a:lnTo>
                  <a:pt x="827" y="777"/>
                </a:lnTo>
                <a:lnTo>
                  <a:pt x="831" y="800"/>
                </a:lnTo>
                <a:lnTo>
                  <a:pt x="831" y="800"/>
                </a:lnTo>
                <a:lnTo>
                  <a:pt x="833" y="816"/>
                </a:lnTo>
                <a:lnTo>
                  <a:pt x="832" y="820"/>
                </a:lnTo>
                <a:lnTo>
                  <a:pt x="832" y="822"/>
                </a:lnTo>
                <a:lnTo>
                  <a:pt x="830" y="824"/>
                </a:lnTo>
                <a:lnTo>
                  <a:pt x="828" y="826"/>
                </a:lnTo>
                <a:lnTo>
                  <a:pt x="828" y="829"/>
                </a:lnTo>
                <a:lnTo>
                  <a:pt x="828" y="829"/>
                </a:lnTo>
                <a:lnTo>
                  <a:pt x="827" y="836"/>
                </a:lnTo>
                <a:lnTo>
                  <a:pt x="828" y="841"/>
                </a:lnTo>
                <a:lnTo>
                  <a:pt x="830" y="845"/>
                </a:lnTo>
                <a:lnTo>
                  <a:pt x="831" y="848"/>
                </a:lnTo>
                <a:lnTo>
                  <a:pt x="831" y="848"/>
                </a:lnTo>
                <a:lnTo>
                  <a:pt x="832" y="848"/>
                </a:lnTo>
                <a:lnTo>
                  <a:pt x="833" y="848"/>
                </a:lnTo>
                <a:lnTo>
                  <a:pt x="837" y="846"/>
                </a:lnTo>
                <a:lnTo>
                  <a:pt x="841" y="841"/>
                </a:lnTo>
                <a:lnTo>
                  <a:pt x="841" y="841"/>
                </a:lnTo>
                <a:lnTo>
                  <a:pt x="843" y="845"/>
                </a:lnTo>
                <a:lnTo>
                  <a:pt x="847" y="848"/>
                </a:lnTo>
                <a:lnTo>
                  <a:pt x="847" y="848"/>
                </a:lnTo>
                <a:lnTo>
                  <a:pt x="848" y="848"/>
                </a:lnTo>
                <a:lnTo>
                  <a:pt x="848" y="851"/>
                </a:lnTo>
                <a:lnTo>
                  <a:pt x="847" y="852"/>
                </a:lnTo>
                <a:lnTo>
                  <a:pt x="844" y="855"/>
                </a:lnTo>
                <a:lnTo>
                  <a:pt x="844" y="855"/>
                </a:lnTo>
                <a:lnTo>
                  <a:pt x="842" y="857"/>
                </a:lnTo>
                <a:lnTo>
                  <a:pt x="841" y="859"/>
                </a:lnTo>
                <a:lnTo>
                  <a:pt x="842" y="863"/>
                </a:lnTo>
                <a:lnTo>
                  <a:pt x="844" y="864"/>
                </a:lnTo>
                <a:lnTo>
                  <a:pt x="844" y="864"/>
                </a:lnTo>
                <a:lnTo>
                  <a:pt x="856" y="864"/>
                </a:lnTo>
                <a:lnTo>
                  <a:pt x="869" y="864"/>
                </a:lnTo>
                <a:lnTo>
                  <a:pt x="869" y="864"/>
                </a:lnTo>
                <a:lnTo>
                  <a:pt x="877" y="863"/>
                </a:lnTo>
                <a:lnTo>
                  <a:pt x="881" y="861"/>
                </a:lnTo>
                <a:lnTo>
                  <a:pt x="881" y="861"/>
                </a:lnTo>
                <a:lnTo>
                  <a:pt x="884" y="859"/>
                </a:lnTo>
                <a:lnTo>
                  <a:pt x="885" y="858"/>
                </a:lnTo>
                <a:lnTo>
                  <a:pt x="885" y="852"/>
                </a:lnTo>
                <a:lnTo>
                  <a:pt x="884" y="847"/>
                </a:lnTo>
                <a:lnTo>
                  <a:pt x="881" y="841"/>
                </a:lnTo>
                <a:lnTo>
                  <a:pt x="881" y="841"/>
                </a:lnTo>
                <a:lnTo>
                  <a:pt x="878" y="834"/>
                </a:lnTo>
                <a:lnTo>
                  <a:pt x="872" y="822"/>
                </a:lnTo>
                <a:lnTo>
                  <a:pt x="863" y="806"/>
                </a:lnTo>
                <a:lnTo>
                  <a:pt x="863" y="806"/>
                </a:lnTo>
                <a:lnTo>
                  <a:pt x="861" y="803"/>
                </a:lnTo>
                <a:lnTo>
                  <a:pt x="860" y="798"/>
                </a:lnTo>
                <a:lnTo>
                  <a:pt x="860" y="794"/>
                </a:lnTo>
                <a:lnTo>
                  <a:pt x="860" y="794"/>
                </a:lnTo>
                <a:lnTo>
                  <a:pt x="863" y="711"/>
                </a:lnTo>
                <a:lnTo>
                  <a:pt x="863" y="711"/>
                </a:lnTo>
                <a:lnTo>
                  <a:pt x="862" y="699"/>
                </a:lnTo>
                <a:lnTo>
                  <a:pt x="861" y="685"/>
                </a:lnTo>
                <a:lnTo>
                  <a:pt x="857" y="657"/>
                </a:lnTo>
                <a:lnTo>
                  <a:pt x="853" y="635"/>
                </a:lnTo>
                <a:lnTo>
                  <a:pt x="850" y="626"/>
                </a:lnTo>
                <a:lnTo>
                  <a:pt x="869" y="614"/>
                </a:lnTo>
                <a:lnTo>
                  <a:pt x="869" y="614"/>
                </a:lnTo>
                <a:lnTo>
                  <a:pt x="878" y="606"/>
                </a:lnTo>
                <a:lnTo>
                  <a:pt x="886" y="600"/>
                </a:lnTo>
                <a:lnTo>
                  <a:pt x="891" y="594"/>
                </a:lnTo>
                <a:lnTo>
                  <a:pt x="891" y="594"/>
                </a:lnTo>
                <a:lnTo>
                  <a:pt x="892" y="592"/>
                </a:lnTo>
                <a:lnTo>
                  <a:pt x="891" y="587"/>
                </a:lnTo>
                <a:lnTo>
                  <a:pt x="884" y="574"/>
                </a:lnTo>
                <a:lnTo>
                  <a:pt x="875" y="555"/>
                </a:lnTo>
                <a:lnTo>
                  <a:pt x="863" y="534"/>
                </a:lnTo>
                <a:lnTo>
                  <a:pt x="841" y="497"/>
                </a:lnTo>
                <a:lnTo>
                  <a:pt x="828" y="476"/>
                </a:lnTo>
                <a:lnTo>
                  <a:pt x="828" y="476"/>
                </a:lnTo>
                <a:lnTo>
                  <a:pt x="785" y="435"/>
                </a:lnTo>
                <a:lnTo>
                  <a:pt x="743" y="394"/>
                </a:lnTo>
                <a:lnTo>
                  <a:pt x="743" y="394"/>
                </a:lnTo>
                <a:lnTo>
                  <a:pt x="730" y="388"/>
                </a:lnTo>
                <a:lnTo>
                  <a:pt x="706" y="376"/>
                </a:lnTo>
                <a:lnTo>
                  <a:pt x="682" y="365"/>
                </a:lnTo>
                <a:lnTo>
                  <a:pt x="669" y="359"/>
                </a:lnTo>
                <a:lnTo>
                  <a:pt x="669" y="359"/>
                </a:lnTo>
                <a:lnTo>
                  <a:pt x="668" y="357"/>
                </a:lnTo>
                <a:lnTo>
                  <a:pt x="668" y="355"/>
                </a:lnTo>
                <a:lnTo>
                  <a:pt x="668" y="347"/>
                </a:lnTo>
                <a:lnTo>
                  <a:pt x="669" y="338"/>
                </a:lnTo>
                <a:lnTo>
                  <a:pt x="669" y="338"/>
                </a:lnTo>
                <a:lnTo>
                  <a:pt x="671" y="336"/>
                </a:lnTo>
                <a:lnTo>
                  <a:pt x="676" y="335"/>
                </a:lnTo>
                <a:lnTo>
                  <a:pt x="682" y="330"/>
                </a:lnTo>
                <a:lnTo>
                  <a:pt x="691" y="321"/>
                </a:lnTo>
                <a:lnTo>
                  <a:pt x="691" y="321"/>
                </a:lnTo>
                <a:lnTo>
                  <a:pt x="696" y="316"/>
                </a:lnTo>
                <a:lnTo>
                  <a:pt x="698" y="311"/>
                </a:lnTo>
                <a:lnTo>
                  <a:pt x="698" y="308"/>
                </a:lnTo>
                <a:lnTo>
                  <a:pt x="698" y="304"/>
                </a:lnTo>
                <a:lnTo>
                  <a:pt x="696" y="297"/>
                </a:lnTo>
                <a:lnTo>
                  <a:pt x="695" y="293"/>
                </a:lnTo>
                <a:lnTo>
                  <a:pt x="695" y="290"/>
                </a:lnTo>
                <a:lnTo>
                  <a:pt x="695" y="290"/>
                </a:lnTo>
                <a:lnTo>
                  <a:pt x="697" y="280"/>
                </a:lnTo>
                <a:lnTo>
                  <a:pt x="698" y="264"/>
                </a:lnTo>
                <a:lnTo>
                  <a:pt x="698" y="249"/>
                </a:lnTo>
                <a:lnTo>
                  <a:pt x="698" y="249"/>
                </a:lnTo>
                <a:lnTo>
                  <a:pt x="698" y="244"/>
                </a:lnTo>
                <a:lnTo>
                  <a:pt x="701" y="238"/>
                </a:lnTo>
                <a:lnTo>
                  <a:pt x="704" y="226"/>
                </a:lnTo>
                <a:lnTo>
                  <a:pt x="704" y="226"/>
                </a:lnTo>
                <a:lnTo>
                  <a:pt x="704" y="221"/>
                </a:lnTo>
                <a:lnTo>
                  <a:pt x="704" y="216"/>
                </a:lnTo>
                <a:lnTo>
                  <a:pt x="704" y="209"/>
                </a:lnTo>
                <a:lnTo>
                  <a:pt x="704" y="200"/>
                </a:lnTo>
                <a:lnTo>
                  <a:pt x="704" y="200"/>
                </a:lnTo>
                <a:lnTo>
                  <a:pt x="703" y="190"/>
                </a:lnTo>
                <a:lnTo>
                  <a:pt x="702" y="179"/>
                </a:lnTo>
                <a:lnTo>
                  <a:pt x="698" y="165"/>
                </a:lnTo>
                <a:lnTo>
                  <a:pt x="730" y="159"/>
                </a:lnTo>
                <a:lnTo>
                  <a:pt x="730" y="159"/>
                </a:lnTo>
                <a:lnTo>
                  <a:pt x="750" y="149"/>
                </a:lnTo>
                <a:lnTo>
                  <a:pt x="772" y="138"/>
                </a:lnTo>
                <a:lnTo>
                  <a:pt x="800" y="124"/>
                </a:lnTo>
                <a:lnTo>
                  <a:pt x="800" y="124"/>
                </a:lnTo>
                <a:lnTo>
                  <a:pt x="815" y="118"/>
                </a:lnTo>
                <a:lnTo>
                  <a:pt x="831" y="112"/>
                </a:lnTo>
                <a:lnTo>
                  <a:pt x="862" y="104"/>
                </a:lnTo>
                <a:lnTo>
                  <a:pt x="895" y="96"/>
                </a:lnTo>
                <a:lnTo>
                  <a:pt x="745" y="0"/>
                </a:lnTo>
                <a:lnTo>
                  <a:pt x="745" y="0"/>
                </a:lnTo>
                <a:lnTo>
                  <a:pt x="727" y="0"/>
                </a:lnTo>
                <a:lnTo>
                  <a:pt x="701" y="0"/>
                </a:lnTo>
                <a:lnTo>
                  <a:pt x="701" y="0"/>
                </a:lnTo>
                <a:lnTo>
                  <a:pt x="413" y="35"/>
                </a:lnTo>
                <a:lnTo>
                  <a:pt x="413" y="35"/>
                </a:lnTo>
                <a:lnTo>
                  <a:pt x="377" y="55"/>
                </a:lnTo>
                <a:lnTo>
                  <a:pt x="348" y="70"/>
                </a:lnTo>
                <a:lnTo>
                  <a:pt x="326" y="80"/>
                </a:lnTo>
                <a:lnTo>
                  <a:pt x="326" y="80"/>
                </a:lnTo>
                <a:lnTo>
                  <a:pt x="250" y="115"/>
                </a:lnTo>
                <a:lnTo>
                  <a:pt x="178" y="147"/>
                </a:lnTo>
                <a:lnTo>
                  <a:pt x="178" y="147"/>
                </a:lnTo>
                <a:lnTo>
                  <a:pt x="135" y="161"/>
                </a:lnTo>
                <a:lnTo>
                  <a:pt x="109" y="170"/>
                </a:lnTo>
                <a:lnTo>
                  <a:pt x="99" y="174"/>
                </a:lnTo>
                <a:lnTo>
                  <a:pt x="91" y="179"/>
                </a:lnTo>
                <a:lnTo>
                  <a:pt x="91" y="179"/>
                </a:lnTo>
                <a:lnTo>
                  <a:pt x="89" y="182"/>
                </a:lnTo>
                <a:lnTo>
                  <a:pt x="84" y="188"/>
                </a:lnTo>
                <a:lnTo>
                  <a:pt x="72" y="209"/>
                </a:lnTo>
                <a:lnTo>
                  <a:pt x="41" y="265"/>
                </a:lnTo>
                <a:lnTo>
                  <a:pt x="0" y="344"/>
                </a:lnTo>
                <a:lnTo>
                  <a:pt x="89" y="315"/>
                </a:lnTo>
                <a:lnTo>
                  <a:pt x="89" y="315"/>
                </a:lnTo>
                <a:lnTo>
                  <a:pt x="96" y="312"/>
                </a:lnTo>
                <a:lnTo>
                  <a:pt x="133" y="303"/>
                </a:lnTo>
                <a:lnTo>
                  <a:pt x="133" y="303"/>
                </a:lnTo>
                <a:lnTo>
                  <a:pt x="149" y="299"/>
                </a:lnTo>
                <a:lnTo>
                  <a:pt x="168" y="296"/>
                </a:lnTo>
                <a:lnTo>
                  <a:pt x="208" y="291"/>
                </a:lnTo>
                <a:lnTo>
                  <a:pt x="254" y="286"/>
                </a:lnTo>
                <a:lnTo>
                  <a:pt x="454" y="229"/>
                </a:lnTo>
                <a:close/>
                <a:moveTo>
                  <a:pt x="524" y="210"/>
                </a:moveTo>
                <a:lnTo>
                  <a:pt x="524" y="210"/>
                </a:lnTo>
                <a:lnTo>
                  <a:pt x="526" y="227"/>
                </a:lnTo>
                <a:lnTo>
                  <a:pt x="530" y="251"/>
                </a:lnTo>
                <a:lnTo>
                  <a:pt x="530" y="251"/>
                </a:lnTo>
                <a:lnTo>
                  <a:pt x="531" y="259"/>
                </a:lnTo>
                <a:lnTo>
                  <a:pt x="533" y="268"/>
                </a:lnTo>
                <a:lnTo>
                  <a:pt x="537" y="273"/>
                </a:lnTo>
                <a:lnTo>
                  <a:pt x="539" y="277"/>
                </a:lnTo>
                <a:lnTo>
                  <a:pt x="539" y="277"/>
                </a:lnTo>
                <a:lnTo>
                  <a:pt x="541" y="280"/>
                </a:lnTo>
                <a:lnTo>
                  <a:pt x="542" y="283"/>
                </a:lnTo>
                <a:lnTo>
                  <a:pt x="543" y="287"/>
                </a:lnTo>
                <a:lnTo>
                  <a:pt x="544" y="288"/>
                </a:lnTo>
                <a:lnTo>
                  <a:pt x="545" y="290"/>
                </a:lnTo>
                <a:lnTo>
                  <a:pt x="545" y="290"/>
                </a:lnTo>
                <a:lnTo>
                  <a:pt x="559" y="293"/>
                </a:lnTo>
                <a:lnTo>
                  <a:pt x="559" y="293"/>
                </a:lnTo>
                <a:lnTo>
                  <a:pt x="561" y="294"/>
                </a:lnTo>
                <a:lnTo>
                  <a:pt x="563" y="297"/>
                </a:lnTo>
                <a:lnTo>
                  <a:pt x="565" y="303"/>
                </a:lnTo>
                <a:lnTo>
                  <a:pt x="565" y="303"/>
                </a:lnTo>
                <a:lnTo>
                  <a:pt x="567" y="315"/>
                </a:lnTo>
                <a:lnTo>
                  <a:pt x="568" y="320"/>
                </a:lnTo>
                <a:lnTo>
                  <a:pt x="568" y="324"/>
                </a:lnTo>
                <a:lnTo>
                  <a:pt x="568" y="324"/>
                </a:lnTo>
                <a:lnTo>
                  <a:pt x="568" y="328"/>
                </a:lnTo>
                <a:lnTo>
                  <a:pt x="568" y="330"/>
                </a:lnTo>
                <a:lnTo>
                  <a:pt x="568" y="334"/>
                </a:lnTo>
                <a:lnTo>
                  <a:pt x="565" y="338"/>
                </a:lnTo>
                <a:lnTo>
                  <a:pt x="565" y="338"/>
                </a:lnTo>
                <a:lnTo>
                  <a:pt x="548" y="349"/>
                </a:lnTo>
                <a:lnTo>
                  <a:pt x="536" y="356"/>
                </a:lnTo>
                <a:lnTo>
                  <a:pt x="536" y="356"/>
                </a:lnTo>
                <a:lnTo>
                  <a:pt x="530" y="358"/>
                </a:lnTo>
                <a:lnTo>
                  <a:pt x="524" y="359"/>
                </a:lnTo>
                <a:lnTo>
                  <a:pt x="520" y="359"/>
                </a:lnTo>
                <a:lnTo>
                  <a:pt x="520" y="359"/>
                </a:lnTo>
                <a:lnTo>
                  <a:pt x="518" y="361"/>
                </a:lnTo>
                <a:lnTo>
                  <a:pt x="515" y="363"/>
                </a:lnTo>
                <a:lnTo>
                  <a:pt x="512" y="367"/>
                </a:lnTo>
                <a:lnTo>
                  <a:pt x="466" y="226"/>
                </a:lnTo>
                <a:lnTo>
                  <a:pt x="524" y="210"/>
                </a:lnTo>
                <a:close/>
                <a:moveTo>
                  <a:pt x="419" y="680"/>
                </a:moveTo>
                <a:lnTo>
                  <a:pt x="431" y="676"/>
                </a:lnTo>
                <a:lnTo>
                  <a:pt x="419" y="711"/>
                </a:lnTo>
                <a:lnTo>
                  <a:pt x="419" y="680"/>
                </a:lnTo>
                <a:close/>
                <a:moveTo>
                  <a:pt x="450" y="699"/>
                </a:moveTo>
                <a:lnTo>
                  <a:pt x="444" y="744"/>
                </a:lnTo>
                <a:lnTo>
                  <a:pt x="435" y="759"/>
                </a:lnTo>
                <a:lnTo>
                  <a:pt x="429" y="756"/>
                </a:lnTo>
                <a:lnTo>
                  <a:pt x="450" y="699"/>
                </a:lnTo>
                <a:close/>
                <a:moveTo>
                  <a:pt x="380" y="664"/>
                </a:moveTo>
                <a:lnTo>
                  <a:pt x="400" y="680"/>
                </a:lnTo>
                <a:lnTo>
                  <a:pt x="396" y="740"/>
                </a:lnTo>
                <a:lnTo>
                  <a:pt x="345" y="734"/>
                </a:lnTo>
                <a:lnTo>
                  <a:pt x="380" y="6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4">
            <a:extLst>
              <a:ext uri="{FF2B5EF4-FFF2-40B4-BE49-F238E27FC236}">
                <a16:creationId xmlns:a16="http://schemas.microsoft.com/office/drawing/2014/main" id="{10902E20-8EB4-4EF7-91E0-0CD3701B7E5E}"/>
              </a:ext>
            </a:extLst>
          </p:cNvPr>
          <p:cNvSpPr>
            <a:spLocks/>
          </p:cNvSpPr>
          <p:nvPr/>
        </p:nvSpPr>
        <p:spPr bwMode="auto">
          <a:xfrm>
            <a:off x="8553399" y="4644366"/>
            <a:ext cx="845417" cy="1746351"/>
          </a:xfrm>
          <a:custGeom>
            <a:avLst/>
            <a:gdLst>
              <a:gd name="T0" fmla="*/ 136 w 868"/>
              <a:gd name="T1" fmla="*/ 98 h 1793"/>
              <a:gd name="T2" fmla="*/ 109 w 868"/>
              <a:gd name="T3" fmla="*/ 128 h 1793"/>
              <a:gd name="T4" fmla="*/ 145 w 868"/>
              <a:gd name="T5" fmla="*/ 174 h 1793"/>
              <a:gd name="T6" fmla="*/ 179 w 868"/>
              <a:gd name="T7" fmla="*/ 227 h 1793"/>
              <a:gd name="T8" fmla="*/ 188 w 868"/>
              <a:gd name="T9" fmla="*/ 265 h 1793"/>
              <a:gd name="T10" fmla="*/ 192 w 868"/>
              <a:gd name="T11" fmla="*/ 295 h 1793"/>
              <a:gd name="T12" fmla="*/ 110 w 868"/>
              <a:gd name="T13" fmla="*/ 341 h 1793"/>
              <a:gd name="T14" fmla="*/ 86 w 868"/>
              <a:gd name="T15" fmla="*/ 376 h 1793"/>
              <a:gd name="T16" fmla="*/ 58 w 868"/>
              <a:gd name="T17" fmla="*/ 473 h 1793"/>
              <a:gd name="T18" fmla="*/ 9 w 868"/>
              <a:gd name="T19" fmla="*/ 621 h 1793"/>
              <a:gd name="T20" fmla="*/ 38 w 868"/>
              <a:gd name="T21" fmla="*/ 651 h 1793"/>
              <a:gd name="T22" fmla="*/ 112 w 868"/>
              <a:gd name="T23" fmla="*/ 648 h 1793"/>
              <a:gd name="T24" fmla="*/ 140 w 868"/>
              <a:gd name="T25" fmla="*/ 727 h 1793"/>
              <a:gd name="T26" fmla="*/ 145 w 868"/>
              <a:gd name="T27" fmla="*/ 848 h 1793"/>
              <a:gd name="T28" fmla="*/ 203 w 868"/>
              <a:gd name="T29" fmla="*/ 1012 h 1793"/>
              <a:gd name="T30" fmla="*/ 168 w 868"/>
              <a:gd name="T31" fmla="*/ 1372 h 1793"/>
              <a:gd name="T32" fmla="*/ 148 w 868"/>
              <a:gd name="T33" fmla="*/ 1482 h 1793"/>
              <a:gd name="T34" fmla="*/ 128 w 868"/>
              <a:gd name="T35" fmla="*/ 1671 h 1793"/>
              <a:gd name="T36" fmla="*/ 133 w 868"/>
              <a:gd name="T37" fmla="*/ 1677 h 1793"/>
              <a:gd name="T38" fmla="*/ 86 w 868"/>
              <a:gd name="T39" fmla="*/ 1707 h 1793"/>
              <a:gd name="T40" fmla="*/ 56 w 868"/>
              <a:gd name="T41" fmla="*/ 1736 h 1793"/>
              <a:gd name="T42" fmla="*/ 63 w 868"/>
              <a:gd name="T43" fmla="*/ 1754 h 1793"/>
              <a:gd name="T44" fmla="*/ 118 w 868"/>
              <a:gd name="T45" fmla="*/ 1782 h 1793"/>
              <a:gd name="T46" fmla="*/ 183 w 868"/>
              <a:gd name="T47" fmla="*/ 1793 h 1793"/>
              <a:gd name="T48" fmla="*/ 234 w 868"/>
              <a:gd name="T49" fmla="*/ 1776 h 1793"/>
              <a:gd name="T50" fmla="*/ 242 w 868"/>
              <a:gd name="T51" fmla="*/ 1747 h 1793"/>
              <a:gd name="T52" fmla="*/ 236 w 868"/>
              <a:gd name="T53" fmla="*/ 1705 h 1793"/>
              <a:gd name="T54" fmla="*/ 256 w 868"/>
              <a:gd name="T55" fmla="*/ 1696 h 1793"/>
              <a:gd name="T56" fmla="*/ 245 w 868"/>
              <a:gd name="T57" fmla="*/ 1578 h 1793"/>
              <a:gd name="T58" fmla="*/ 259 w 868"/>
              <a:gd name="T59" fmla="*/ 1435 h 1793"/>
              <a:gd name="T60" fmla="*/ 285 w 868"/>
              <a:gd name="T61" fmla="*/ 1321 h 1793"/>
              <a:gd name="T62" fmla="*/ 333 w 868"/>
              <a:gd name="T63" fmla="*/ 1075 h 1793"/>
              <a:gd name="T64" fmla="*/ 426 w 868"/>
              <a:gd name="T65" fmla="*/ 1362 h 1793"/>
              <a:gd name="T66" fmla="*/ 458 w 868"/>
              <a:gd name="T67" fmla="*/ 1528 h 1793"/>
              <a:gd name="T68" fmla="*/ 459 w 868"/>
              <a:gd name="T69" fmla="*/ 1624 h 1793"/>
              <a:gd name="T70" fmla="*/ 462 w 868"/>
              <a:gd name="T71" fmla="*/ 1634 h 1793"/>
              <a:gd name="T72" fmla="*/ 450 w 868"/>
              <a:gd name="T73" fmla="*/ 1680 h 1793"/>
              <a:gd name="T74" fmla="*/ 428 w 868"/>
              <a:gd name="T75" fmla="*/ 1737 h 1793"/>
              <a:gd name="T76" fmla="*/ 488 w 868"/>
              <a:gd name="T77" fmla="*/ 1746 h 1793"/>
              <a:gd name="T78" fmla="*/ 548 w 868"/>
              <a:gd name="T79" fmla="*/ 1734 h 1793"/>
              <a:gd name="T80" fmla="*/ 582 w 868"/>
              <a:gd name="T81" fmla="*/ 1723 h 1793"/>
              <a:gd name="T82" fmla="*/ 580 w 868"/>
              <a:gd name="T83" fmla="*/ 1687 h 1793"/>
              <a:gd name="T84" fmla="*/ 571 w 868"/>
              <a:gd name="T85" fmla="*/ 1623 h 1793"/>
              <a:gd name="T86" fmla="*/ 576 w 868"/>
              <a:gd name="T87" fmla="*/ 1546 h 1793"/>
              <a:gd name="T88" fmla="*/ 554 w 868"/>
              <a:gd name="T89" fmla="*/ 1181 h 1793"/>
              <a:gd name="T90" fmla="*/ 559 w 868"/>
              <a:gd name="T91" fmla="*/ 1070 h 1793"/>
              <a:gd name="T92" fmla="*/ 847 w 868"/>
              <a:gd name="T93" fmla="*/ 357 h 1793"/>
              <a:gd name="T94" fmla="*/ 789 w 868"/>
              <a:gd name="T95" fmla="*/ 293 h 1793"/>
              <a:gd name="T96" fmla="*/ 534 w 868"/>
              <a:gd name="T97" fmla="*/ 181 h 1793"/>
              <a:gd name="T98" fmla="*/ 410 w 868"/>
              <a:gd name="T99" fmla="*/ 212 h 1793"/>
              <a:gd name="T100" fmla="*/ 386 w 868"/>
              <a:gd name="T101" fmla="*/ 118 h 1793"/>
              <a:gd name="T102" fmla="*/ 391 w 868"/>
              <a:gd name="T103" fmla="*/ 68 h 1793"/>
              <a:gd name="T104" fmla="*/ 362 w 868"/>
              <a:gd name="T105" fmla="*/ 24 h 1793"/>
              <a:gd name="T106" fmla="*/ 315 w 868"/>
              <a:gd name="T107" fmla="*/ 3 h 1793"/>
              <a:gd name="T108" fmla="*/ 242 w 868"/>
              <a:gd name="T109" fmla="*/ 6 h 1793"/>
              <a:gd name="T110" fmla="*/ 207 w 868"/>
              <a:gd name="T111" fmla="*/ 20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8" h="1793">
                <a:moveTo>
                  <a:pt x="183" y="39"/>
                </a:moveTo>
                <a:lnTo>
                  <a:pt x="154" y="87"/>
                </a:lnTo>
                <a:lnTo>
                  <a:pt x="154" y="87"/>
                </a:lnTo>
                <a:lnTo>
                  <a:pt x="146" y="92"/>
                </a:lnTo>
                <a:lnTo>
                  <a:pt x="136" y="98"/>
                </a:lnTo>
                <a:lnTo>
                  <a:pt x="128" y="105"/>
                </a:lnTo>
                <a:lnTo>
                  <a:pt x="118" y="112"/>
                </a:lnTo>
                <a:lnTo>
                  <a:pt x="112" y="121"/>
                </a:lnTo>
                <a:lnTo>
                  <a:pt x="110" y="124"/>
                </a:lnTo>
                <a:lnTo>
                  <a:pt x="109" y="128"/>
                </a:lnTo>
                <a:lnTo>
                  <a:pt x="109" y="132"/>
                </a:lnTo>
                <a:lnTo>
                  <a:pt x="111" y="135"/>
                </a:lnTo>
                <a:lnTo>
                  <a:pt x="111" y="135"/>
                </a:lnTo>
                <a:lnTo>
                  <a:pt x="145" y="174"/>
                </a:lnTo>
                <a:lnTo>
                  <a:pt x="145" y="174"/>
                </a:lnTo>
                <a:lnTo>
                  <a:pt x="150" y="180"/>
                </a:lnTo>
                <a:lnTo>
                  <a:pt x="161" y="194"/>
                </a:lnTo>
                <a:lnTo>
                  <a:pt x="173" y="211"/>
                </a:lnTo>
                <a:lnTo>
                  <a:pt x="176" y="220"/>
                </a:lnTo>
                <a:lnTo>
                  <a:pt x="179" y="227"/>
                </a:lnTo>
                <a:lnTo>
                  <a:pt x="179" y="227"/>
                </a:lnTo>
                <a:lnTo>
                  <a:pt x="181" y="239"/>
                </a:lnTo>
                <a:lnTo>
                  <a:pt x="183" y="251"/>
                </a:lnTo>
                <a:lnTo>
                  <a:pt x="188" y="265"/>
                </a:lnTo>
                <a:lnTo>
                  <a:pt x="188" y="265"/>
                </a:lnTo>
                <a:lnTo>
                  <a:pt x="192" y="271"/>
                </a:lnTo>
                <a:lnTo>
                  <a:pt x="199" y="279"/>
                </a:lnTo>
                <a:lnTo>
                  <a:pt x="207" y="289"/>
                </a:lnTo>
                <a:lnTo>
                  <a:pt x="207" y="289"/>
                </a:lnTo>
                <a:lnTo>
                  <a:pt x="192" y="295"/>
                </a:lnTo>
                <a:lnTo>
                  <a:pt x="176" y="303"/>
                </a:lnTo>
                <a:lnTo>
                  <a:pt x="157" y="311"/>
                </a:lnTo>
                <a:lnTo>
                  <a:pt x="136" y="322"/>
                </a:lnTo>
                <a:lnTo>
                  <a:pt x="118" y="334"/>
                </a:lnTo>
                <a:lnTo>
                  <a:pt x="110" y="341"/>
                </a:lnTo>
                <a:lnTo>
                  <a:pt x="103" y="347"/>
                </a:lnTo>
                <a:lnTo>
                  <a:pt x="97" y="354"/>
                </a:lnTo>
                <a:lnTo>
                  <a:pt x="92" y="362"/>
                </a:lnTo>
                <a:lnTo>
                  <a:pt x="92" y="362"/>
                </a:lnTo>
                <a:lnTo>
                  <a:pt x="86" y="376"/>
                </a:lnTo>
                <a:lnTo>
                  <a:pt x="80" y="392"/>
                </a:lnTo>
                <a:lnTo>
                  <a:pt x="71" y="422"/>
                </a:lnTo>
                <a:lnTo>
                  <a:pt x="65" y="451"/>
                </a:lnTo>
                <a:lnTo>
                  <a:pt x="62" y="463"/>
                </a:lnTo>
                <a:lnTo>
                  <a:pt x="58" y="473"/>
                </a:lnTo>
                <a:lnTo>
                  <a:pt x="58" y="473"/>
                </a:lnTo>
                <a:lnTo>
                  <a:pt x="26" y="548"/>
                </a:lnTo>
                <a:lnTo>
                  <a:pt x="0" y="607"/>
                </a:lnTo>
                <a:lnTo>
                  <a:pt x="0" y="607"/>
                </a:lnTo>
                <a:lnTo>
                  <a:pt x="9" y="621"/>
                </a:lnTo>
                <a:lnTo>
                  <a:pt x="17" y="633"/>
                </a:lnTo>
                <a:lnTo>
                  <a:pt x="29" y="646"/>
                </a:lnTo>
                <a:lnTo>
                  <a:pt x="29" y="646"/>
                </a:lnTo>
                <a:lnTo>
                  <a:pt x="33" y="648"/>
                </a:lnTo>
                <a:lnTo>
                  <a:pt x="38" y="651"/>
                </a:lnTo>
                <a:lnTo>
                  <a:pt x="45" y="652"/>
                </a:lnTo>
                <a:lnTo>
                  <a:pt x="51" y="653"/>
                </a:lnTo>
                <a:lnTo>
                  <a:pt x="67" y="653"/>
                </a:lnTo>
                <a:lnTo>
                  <a:pt x="83" y="652"/>
                </a:lnTo>
                <a:lnTo>
                  <a:pt x="112" y="648"/>
                </a:lnTo>
                <a:lnTo>
                  <a:pt x="126" y="646"/>
                </a:lnTo>
                <a:lnTo>
                  <a:pt x="126" y="646"/>
                </a:lnTo>
                <a:lnTo>
                  <a:pt x="128" y="656"/>
                </a:lnTo>
                <a:lnTo>
                  <a:pt x="134" y="683"/>
                </a:lnTo>
                <a:lnTo>
                  <a:pt x="140" y="727"/>
                </a:lnTo>
                <a:lnTo>
                  <a:pt x="142" y="754"/>
                </a:lnTo>
                <a:lnTo>
                  <a:pt x="145" y="786"/>
                </a:lnTo>
                <a:lnTo>
                  <a:pt x="145" y="786"/>
                </a:lnTo>
                <a:lnTo>
                  <a:pt x="146" y="818"/>
                </a:lnTo>
                <a:lnTo>
                  <a:pt x="145" y="848"/>
                </a:lnTo>
                <a:lnTo>
                  <a:pt x="144" y="877"/>
                </a:lnTo>
                <a:lnTo>
                  <a:pt x="142" y="903"/>
                </a:lnTo>
                <a:lnTo>
                  <a:pt x="138" y="940"/>
                </a:lnTo>
                <a:lnTo>
                  <a:pt x="135" y="954"/>
                </a:lnTo>
                <a:lnTo>
                  <a:pt x="203" y="1012"/>
                </a:lnTo>
                <a:lnTo>
                  <a:pt x="203" y="1012"/>
                </a:lnTo>
                <a:lnTo>
                  <a:pt x="197" y="1076"/>
                </a:lnTo>
                <a:lnTo>
                  <a:pt x="185" y="1219"/>
                </a:lnTo>
                <a:lnTo>
                  <a:pt x="176" y="1299"/>
                </a:lnTo>
                <a:lnTo>
                  <a:pt x="168" y="1372"/>
                </a:lnTo>
                <a:lnTo>
                  <a:pt x="161" y="1429"/>
                </a:lnTo>
                <a:lnTo>
                  <a:pt x="157" y="1448"/>
                </a:lnTo>
                <a:lnTo>
                  <a:pt x="154" y="1460"/>
                </a:lnTo>
                <a:lnTo>
                  <a:pt x="154" y="1460"/>
                </a:lnTo>
                <a:lnTo>
                  <a:pt x="148" y="1482"/>
                </a:lnTo>
                <a:lnTo>
                  <a:pt x="142" y="1510"/>
                </a:lnTo>
                <a:lnTo>
                  <a:pt x="130" y="1577"/>
                </a:lnTo>
                <a:lnTo>
                  <a:pt x="116" y="1663"/>
                </a:lnTo>
                <a:lnTo>
                  <a:pt x="116" y="1663"/>
                </a:lnTo>
                <a:lnTo>
                  <a:pt x="128" y="1671"/>
                </a:lnTo>
                <a:lnTo>
                  <a:pt x="134" y="1676"/>
                </a:lnTo>
                <a:lnTo>
                  <a:pt x="135" y="1677"/>
                </a:lnTo>
                <a:lnTo>
                  <a:pt x="135" y="1677"/>
                </a:lnTo>
                <a:lnTo>
                  <a:pt x="135" y="1677"/>
                </a:lnTo>
                <a:lnTo>
                  <a:pt x="133" y="1677"/>
                </a:lnTo>
                <a:lnTo>
                  <a:pt x="127" y="1678"/>
                </a:lnTo>
                <a:lnTo>
                  <a:pt x="112" y="1687"/>
                </a:lnTo>
                <a:lnTo>
                  <a:pt x="104" y="1693"/>
                </a:lnTo>
                <a:lnTo>
                  <a:pt x="95" y="1699"/>
                </a:lnTo>
                <a:lnTo>
                  <a:pt x="86" y="1707"/>
                </a:lnTo>
                <a:lnTo>
                  <a:pt x="77" y="1716"/>
                </a:lnTo>
                <a:lnTo>
                  <a:pt x="77" y="1716"/>
                </a:lnTo>
                <a:lnTo>
                  <a:pt x="70" y="1723"/>
                </a:lnTo>
                <a:lnTo>
                  <a:pt x="64" y="1729"/>
                </a:lnTo>
                <a:lnTo>
                  <a:pt x="56" y="1736"/>
                </a:lnTo>
                <a:lnTo>
                  <a:pt x="55" y="1740"/>
                </a:lnTo>
                <a:lnTo>
                  <a:pt x="55" y="1743"/>
                </a:lnTo>
                <a:lnTo>
                  <a:pt x="58" y="1748"/>
                </a:lnTo>
                <a:lnTo>
                  <a:pt x="63" y="1754"/>
                </a:lnTo>
                <a:lnTo>
                  <a:pt x="63" y="1754"/>
                </a:lnTo>
                <a:lnTo>
                  <a:pt x="67" y="1758"/>
                </a:lnTo>
                <a:lnTo>
                  <a:pt x="71" y="1762"/>
                </a:lnTo>
                <a:lnTo>
                  <a:pt x="85" y="1769"/>
                </a:lnTo>
                <a:lnTo>
                  <a:pt x="100" y="1776"/>
                </a:lnTo>
                <a:lnTo>
                  <a:pt x="118" y="1782"/>
                </a:lnTo>
                <a:lnTo>
                  <a:pt x="138" y="1787"/>
                </a:lnTo>
                <a:lnTo>
                  <a:pt x="154" y="1790"/>
                </a:lnTo>
                <a:lnTo>
                  <a:pt x="170" y="1793"/>
                </a:lnTo>
                <a:lnTo>
                  <a:pt x="183" y="1793"/>
                </a:lnTo>
                <a:lnTo>
                  <a:pt x="183" y="1793"/>
                </a:lnTo>
                <a:lnTo>
                  <a:pt x="204" y="1790"/>
                </a:lnTo>
                <a:lnTo>
                  <a:pt x="214" y="1788"/>
                </a:lnTo>
                <a:lnTo>
                  <a:pt x="222" y="1784"/>
                </a:lnTo>
                <a:lnTo>
                  <a:pt x="228" y="1781"/>
                </a:lnTo>
                <a:lnTo>
                  <a:pt x="234" y="1776"/>
                </a:lnTo>
                <a:lnTo>
                  <a:pt x="239" y="1771"/>
                </a:lnTo>
                <a:lnTo>
                  <a:pt x="241" y="1764"/>
                </a:lnTo>
                <a:lnTo>
                  <a:pt x="241" y="1764"/>
                </a:lnTo>
                <a:lnTo>
                  <a:pt x="242" y="1757"/>
                </a:lnTo>
                <a:lnTo>
                  <a:pt x="242" y="1747"/>
                </a:lnTo>
                <a:lnTo>
                  <a:pt x="241" y="1729"/>
                </a:lnTo>
                <a:lnTo>
                  <a:pt x="239" y="1715"/>
                </a:lnTo>
                <a:lnTo>
                  <a:pt x="236" y="1706"/>
                </a:lnTo>
                <a:lnTo>
                  <a:pt x="236" y="1706"/>
                </a:lnTo>
                <a:lnTo>
                  <a:pt x="236" y="1705"/>
                </a:lnTo>
                <a:lnTo>
                  <a:pt x="239" y="1704"/>
                </a:lnTo>
                <a:lnTo>
                  <a:pt x="246" y="1703"/>
                </a:lnTo>
                <a:lnTo>
                  <a:pt x="253" y="1700"/>
                </a:lnTo>
                <a:lnTo>
                  <a:pt x="256" y="1699"/>
                </a:lnTo>
                <a:lnTo>
                  <a:pt x="256" y="1696"/>
                </a:lnTo>
                <a:lnTo>
                  <a:pt x="256" y="1696"/>
                </a:lnTo>
                <a:lnTo>
                  <a:pt x="252" y="1675"/>
                </a:lnTo>
                <a:lnTo>
                  <a:pt x="248" y="1630"/>
                </a:lnTo>
                <a:lnTo>
                  <a:pt x="246" y="1605"/>
                </a:lnTo>
                <a:lnTo>
                  <a:pt x="245" y="1578"/>
                </a:lnTo>
                <a:lnTo>
                  <a:pt x="245" y="1554"/>
                </a:lnTo>
                <a:lnTo>
                  <a:pt x="246" y="1533"/>
                </a:lnTo>
                <a:lnTo>
                  <a:pt x="246" y="1533"/>
                </a:lnTo>
                <a:lnTo>
                  <a:pt x="251" y="1488"/>
                </a:lnTo>
                <a:lnTo>
                  <a:pt x="259" y="1435"/>
                </a:lnTo>
                <a:lnTo>
                  <a:pt x="264" y="1407"/>
                </a:lnTo>
                <a:lnTo>
                  <a:pt x="270" y="1378"/>
                </a:lnTo>
                <a:lnTo>
                  <a:pt x="277" y="1350"/>
                </a:lnTo>
                <a:lnTo>
                  <a:pt x="285" y="1321"/>
                </a:lnTo>
                <a:lnTo>
                  <a:pt x="285" y="1321"/>
                </a:lnTo>
                <a:lnTo>
                  <a:pt x="293" y="1288"/>
                </a:lnTo>
                <a:lnTo>
                  <a:pt x="301" y="1251"/>
                </a:lnTo>
                <a:lnTo>
                  <a:pt x="317" y="1170"/>
                </a:lnTo>
                <a:lnTo>
                  <a:pt x="328" y="1103"/>
                </a:lnTo>
                <a:lnTo>
                  <a:pt x="333" y="1075"/>
                </a:lnTo>
                <a:lnTo>
                  <a:pt x="352" y="1084"/>
                </a:lnTo>
                <a:lnTo>
                  <a:pt x="352" y="1084"/>
                </a:lnTo>
                <a:lnTo>
                  <a:pt x="369" y="1145"/>
                </a:lnTo>
                <a:lnTo>
                  <a:pt x="406" y="1283"/>
                </a:lnTo>
                <a:lnTo>
                  <a:pt x="426" y="1362"/>
                </a:lnTo>
                <a:lnTo>
                  <a:pt x="442" y="1433"/>
                </a:lnTo>
                <a:lnTo>
                  <a:pt x="450" y="1464"/>
                </a:lnTo>
                <a:lnTo>
                  <a:pt x="454" y="1492"/>
                </a:lnTo>
                <a:lnTo>
                  <a:pt x="457" y="1513"/>
                </a:lnTo>
                <a:lnTo>
                  <a:pt x="458" y="1528"/>
                </a:lnTo>
                <a:lnTo>
                  <a:pt x="458" y="1528"/>
                </a:lnTo>
                <a:lnTo>
                  <a:pt x="458" y="1568"/>
                </a:lnTo>
                <a:lnTo>
                  <a:pt x="459" y="1596"/>
                </a:lnTo>
                <a:lnTo>
                  <a:pt x="459" y="1617"/>
                </a:lnTo>
                <a:lnTo>
                  <a:pt x="459" y="1624"/>
                </a:lnTo>
                <a:lnTo>
                  <a:pt x="458" y="1629"/>
                </a:lnTo>
                <a:lnTo>
                  <a:pt x="458" y="1629"/>
                </a:lnTo>
                <a:lnTo>
                  <a:pt x="458" y="1633"/>
                </a:lnTo>
                <a:lnTo>
                  <a:pt x="459" y="1634"/>
                </a:lnTo>
                <a:lnTo>
                  <a:pt x="462" y="1634"/>
                </a:lnTo>
                <a:lnTo>
                  <a:pt x="466" y="1634"/>
                </a:lnTo>
                <a:lnTo>
                  <a:pt x="474" y="1630"/>
                </a:lnTo>
                <a:lnTo>
                  <a:pt x="477" y="1629"/>
                </a:lnTo>
                <a:lnTo>
                  <a:pt x="477" y="1629"/>
                </a:lnTo>
                <a:lnTo>
                  <a:pt x="450" y="1680"/>
                </a:lnTo>
                <a:lnTo>
                  <a:pt x="432" y="1717"/>
                </a:lnTo>
                <a:lnTo>
                  <a:pt x="426" y="1729"/>
                </a:lnTo>
                <a:lnTo>
                  <a:pt x="424" y="1735"/>
                </a:lnTo>
                <a:lnTo>
                  <a:pt x="424" y="1735"/>
                </a:lnTo>
                <a:lnTo>
                  <a:pt x="428" y="1737"/>
                </a:lnTo>
                <a:lnTo>
                  <a:pt x="435" y="1740"/>
                </a:lnTo>
                <a:lnTo>
                  <a:pt x="445" y="1742"/>
                </a:lnTo>
                <a:lnTo>
                  <a:pt x="458" y="1745"/>
                </a:lnTo>
                <a:lnTo>
                  <a:pt x="472" y="1746"/>
                </a:lnTo>
                <a:lnTo>
                  <a:pt x="488" y="1746"/>
                </a:lnTo>
                <a:lnTo>
                  <a:pt x="505" y="1743"/>
                </a:lnTo>
                <a:lnTo>
                  <a:pt x="521" y="1740"/>
                </a:lnTo>
                <a:lnTo>
                  <a:pt x="521" y="1740"/>
                </a:lnTo>
                <a:lnTo>
                  <a:pt x="535" y="1736"/>
                </a:lnTo>
                <a:lnTo>
                  <a:pt x="548" y="1734"/>
                </a:lnTo>
                <a:lnTo>
                  <a:pt x="569" y="1730"/>
                </a:lnTo>
                <a:lnTo>
                  <a:pt x="575" y="1729"/>
                </a:lnTo>
                <a:lnTo>
                  <a:pt x="578" y="1728"/>
                </a:lnTo>
                <a:lnTo>
                  <a:pt x="581" y="1725"/>
                </a:lnTo>
                <a:lnTo>
                  <a:pt x="582" y="1723"/>
                </a:lnTo>
                <a:lnTo>
                  <a:pt x="583" y="1719"/>
                </a:lnTo>
                <a:lnTo>
                  <a:pt x="583" y="1711"/>
                </a:lnTo>
                <a:lnTo>
                  <a:pt x="583" y="1711"/>
                </a:lnTo>
                <a:lnTo>
                  <a:pt x="582" y="1699"/>
                </a:lnTo>
                <a:lnTo>
                  <a:pt x="580" y="1687"/>
                </a:lnTo>
                <a:lnTo>
                  <a:pt x="574" y="1662"/>
                </a:lnTo>
                <a:lnTo>
                  <a:pt x="571" y="1649"/>
                </a:lnTo>
                <a:lnTo>
                  <a:pt x="570" y="1637"/>
                </a:lnTo>
                <a:lnTo>
                  <a:pt x="570" y="1628"/>
                </a:lnTo>
                <a:lnTo>
                  <a:pt x="571" y="1623"/>
                </a:lnTo>
                <a:lnTo>
                  <a:pt x="574" y="1619"/>
                </a:lnTo>
                <a:lnTo>
                  <a:pt x="574" y="1619"/>
                </a:lnTo>
                <a:lnTo>
                  <a:pt x="575" y="1611"/>
                </a:lnTo>
                <a:lnTo>
                  <a:pt x="576" y="1595"/>
                </a:lnTo>
                <a:lnTo>
                  <a:pt x="576" y="1546"/>
                </a:lnTo>
                <a:lnTo>
                  <a:pt x="574" y="1477"/>
                </a:lnTo>
                <a:lnTo>
                  <a:pt x="570" y="1400"/>
                </a:lnTo>
                <a:lnTo>
                  <a:pt x="560" y="1254"/>
                </a:lnTo>
                <a:lnTo>
                  <a:pt x="554" y="1181"/>
                </a:lnTo>
                <a:lnTo>
                  <a:pt x="554" y="1181"/>
                </a:lnTo>
                <a:lnTo>
                  <a:pt x="554" y="1171"/>
                </a:lnTo>
                <a:lnTo>
                  <a:pt x="554" y="1160"/>
                </a:lnTo>
                <a:lnTo>
                  <a:pt x="556" y="1133"/>
                </a:lnTo>
                <a:lnTo>
                  <a:pt x="559" y="1099"/>
                </a:lnTo>
                <a:lnTo>
                  <a:pt x="559" y="1070"/>
                </a:lnTo>
                <a:lnTo>
                  <a:pt x="680" y="1051"/>
                </a:lnTo>
                <a:lnTo>
                  <a:pt x="868" y="699"/>
                </a:lnTo>
                <a:lnTo>
                  <a:pt x="848" y="362"/>
                </a:lnTo>
                <a:lnTo>
                  <a:pt x="848" y="362"/>
                </a:lnTo>
                <a:lnTo>
                  <a:pt x="847" y="357"/>
                </a:lnTo>
                <a:lnTo>
                  <a:pt x="843" y="351"/>
                </a:lnTo>
                <a:lnTo>
                  <a:pt x="836" y="341"/>
                </a:lnTo>
                <a:lnTo>
                  <a:pt x="827" y="329"/>
                </a:lnTo>
                <a:lnTo>
                  <a:pt x="811" y="312"/>
                </a:lnTo>
                <a:lnTo>
                  <a:pt x="789" y="293"/>
                </a:lnTo>
                <a:lnTo>
                  <a:pt x="762" y="270"/>
                </a:lnTo>
                <a:lnTo>
                  <a:pt x="617" y="154"/>
                </a:lnTo>
                <a:lnTo>
                  <a:pt x="617" y="154"/>
                </a:lnTo>
                <a:lnTo>
                  <a:pt x="575" y="168"/>
                </a:lnTo>
                <a:lnTo>
                  <a:pt x="534" y="181"/>
                </a:lnTo>
                <a:lnTo>
                  <a:pt x="492" y="193"/>
                </a:lnTo>
                <a:lnTo>
                  <a:pt x="492" y="193"/>
                </a:lnTo>
                <a:lnTo>
                  <a:pt x="457" y="203"/>
                </a:lnTo>
                <a:lnTo>
                  <a:pt x="432" y="207"/>
                </a:lnTo>
                <a:lnTo>
                  <a:pt x="410" y="212"/>
                </a:lnTo>
                <a:lnTo>
                  <a:pt x="371" y="150"/>
                </a:lnTo>
                <a:lnTo>
                  <a:pt x="371" y="150"/>
                </a:lnTo>
                <a:lnTo>
                  <a:pt x="376" y="140"/>
                </a:lnTo>
                <a:lnTo>
                  <a:pt x="381" y="130"/>
                </a:lnTo>
                <a:lnTo>
                  <a:pt x="386" y="118"/>
                </a:lnTo>
                <a:lnTo>
                  <a:pt x="389" y="105"/>
                </a:lnTo>
                <a:lnTo>
                  <a:pt x="393" y="92"/>
                </a:lnTo>
                <a:lnTo>
                  <a:pt x="393" y="79"/>
                </a:lnTo>
                <a:lnTo>
                  <a:pt x="392" y="73"/>
                </a:lnTo>
                <a:lnTo>
                  <a:pt x="391" y="68"/>
                </a:lnTo>
                <a:lnTo>
                  <a:pt x="391" y="68"/>
                </a:lnTo>
                <a:lnTo>
                  <a:pt x="381" y="48"/>
                </a:lnTo>
                <a:lnTo>
                  <a:pt x="376" y="40"/>
                </a:lnTo>
                <a:lnTo>
                  <a:pt x="370" y="32"/>
                </a:lnTo>
                <a:lnTo>
                  <a:pt x="362" y="24"/>
                </a:lnTo>
                <a:lnTo>
                  <a:pt x="351" y="17"/>
                </a:lnTo>
                <a:lnTo>
                  <a:pt x="339" y="11"/>
                </a:lnTo>
                <a:lnTo>
                  <a:pt x="323" y="5"/>
                </a:lnTo>
                <a:lnTo>
                  <a:pt x="323" y="5"/>
                </a:lnTo>
                <a:lnTo>
                  <a:pt x="315" y="3"/>
                </a:lnTo>
                <a:lnTo>
                  <a:pt x="306" y="1"/>
                </a:lnTo>
                <a:lnTo>
                  <a:pt x="288" y="0"/>
                </a:lnTo>
                <a:lnTo>
                  <a:pt x="273" y="1"/>
                </a:lnTo>
                <a:lnTo>
                  <a:pt x="257" y="4"/>
                </a:lnTo>
                <a:lnTo>
                  <a:pt x="242" y="6"/>
                </a:lnTo>
                <a:lnTo>
                  <a:pt x="232" y="10"/>
                </a:lnTo>
                <a:lnTo>
                  <a:pt x="217" y="15"/>
                </a:lnTo>
                <a:lnTo>
                  <a:pt x="217" y="15"/>
                </a:lnTo>
                <a:lnTo>
                  <a:pt x="214" y="16"/>
                </a:lnTo>
                <a:lnTo>
                  <a:pt x="207" y="20"/>
                </a:lnTo>
                <a:lnTo>
                  <a:pt x="197" y="28"/>
                </a:lnTo>
                <a:lnTo>
                  <a:pt x="183" y="39"/>
                </a:lnTo>
                <a:lnTo>
                  <a:pt x="183" y="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751A3B79-BECF-410F-AA01-F5A748B8337C}"/>
              </a:ext>
            </a:extLst>
          </p:cNvPr>
          <p:cNvSpPr>
            <a:spLocks noEditPoints="1"/>
          </p:cNvSpPr>
          <p:nvPr/>
        </p:nvSpPr>
        <p:spPr bwMode="auto">
          <a:xfrm>
            <a:off x="4483101" y="2796037"/>
            <a:ext cx="950168" cy="1571082"/>
          </a:xfrm>
          <a:custGeom>
            <a:avLst/>
            <a:gdLst>
              <a:gd name="T0" fmla="*/ 187 w 834"/>
              <a:gd name="T1" fmla="*/ 186 h 1379"/>
              <a:gd name="T2" fmla="*/ 179 w 834"/>
              <a:gd name="T3" fmla="*/ 196 h 1379"/>
              <a:gd name="T4" fmla="*/ 199 w 834"/>
              <a:gd name="T5" fmla="*/ 245 h 1379"/>
              <a:gd name="T6" fmla="*/ 240 w 834"/>
              <a:gd name="T7" fmla="*/ 277 h 1379"/>
              <a:gd name="T8" fmla="*/ 245 w 834"/>
              <a:gd name="T9" fmla="*/ 299 h 1379"/>
              <a:gd name="T10" fmla="*/ 244 w 834"/>
              <a:gd name="T11" fmla="*/ 316 h 1379"/>
              <a:gd name="T12" fmla="*/ 293 w 834"/>
              <a:gd name="T13" fmla="*/ 339 h 1379"/>
              <a:gd name="T14" fmla="*/ 328 w 834"/>
              <a:gd name="T15" fmla="*/ 463 h 1379"/>
              <a:gd name="T16" fmla="*/ 282 w 834"/>
              <a:gd name="T17" fmla="*/ 468 h 1379"/>
              <a:gd name="T18" fmla="*/ 291 w 834"/>
              <a:gd name="T19" fmla="*/ 491 h 1379"/>
              <a:gd name="T20" fmla="*/ 308 w 834"/>
              <a:gd name="T21" fmla="*/ 518 h 1379"/>
              <a:gd name="T22" fmla="*/ 321 w 834"/>
              <a:gd name="T23" fmla="*/ 557 h 1379"/>
              <a:gd name="T24" fmla="*/ 329 w 834"/>
              <a:gd name="T25" fmla="*/ 575 h 1379"/>
              <a:gd name="T26" fmla="*/ 347 w 834"/>
              <a:gd name="T27" fmla="*/ 568 h 1379"/>
              <a:gd name="T28" fmla="*/ 352 w 834"/>
              <a:gd name="T29" fmla="*/ 518 h 1379"/>
              <a:gd name="T30" fmla="*/ 380 w 834"/>
              <a:gd name="T31" fmla="*/ 663 h 1379"/>
              <a:gd name="T32" fmla="*/ 363 w 834"/>
              <a:gd name="T33" fmla="*/ 715 h 1379"/>
              <a:gd name="T34" fmla="*/ 341 w 834"/>
              <a:gd name="T35" fmla="*/ 805 h 1379"/>
              <a:gd name="T36" fmla="*/ 369 w 834"/>
              <a:gd name="T37" fmla="*/ 830 h 1379"/>
              <a:gd name="T38" fmla="*/ 439 w 834"/>
              <a:gd name="T39" fmla="*/ 868 h 1379"/>
              <a:gd name="T40" fmla="*/ 422 w 834"/>
              <a:gd name="T41" fmla="*/ 963 h 1379"/>
              <a:gd name="T42" fmla="*/ 429 w 834"/>
              <a:gd name="T43" fmla="*/ 1071 h 1379"/>
              <a:gd name="T44" fmla="*/ 467 w 834"/>
              <a:gd name="T45" fmla="*/ 1318 h 1379"/>
              <a:gd name="T46" fmla="*/ 411 w 834"/>
              <a:gd name="T47" fmla="*/ 1344 h 1379"/>
              <a:gd name="T48" fmla="*/ 403 w 834"/>
              <a:gd name="T49" fmla="*/ 1364 h 1379"/>
              <a:gd name="T50" fmla="*/ 429 w 834"/>
              <a:gd name="T51" fmla="*/ 1377 h 1379"/>
              <a:gd name="T52" fmla="*/ 547 w 834"/>
              <a:gd name="T53" fmla="*/ 1373 h 1379"/>
              <a:gd name="T54" fmla="*/ 601 w 834"/>
              <a:gd name="T55" fmla="*/ 1356 h 1379"/>
              <a:gd name="T56" fmla="*/ 607 w 834"/>
              <a:gd name="T57" fmla="*/ 1329 h 1379"/>
              <a:gd name="T58" fmla="*/ 636 w 834"/>
              <a:gd name="T59" fmla="*/ 1311 h 1379"/>
              <a:gd name="T60" fmla="*/ 629 w 834"/>
              <a:gd name="T61" fmla="*/ 1265 h 1379"/>
              <a:gd name="T62" fmla="*/ 646 w 834"/>
              <a:gd name="T63" fmla="*/ 1222 h 1379"/>
              <a:gd name="T64" fmla="*/ 636 w 834"/>
              <a:gd name="T65" fmla="*/ 1112 h 1379"/>
              <a:gd name="T66" fmla="*/ 623 w 834"/>
              <a:gd name="T67" fmla="*/ 965 h 1379"/>
              <a:gd name="T68" fmla="*/ 654 w 834"/>
              <a:gd name="T69" fmla="*/ 808 h 1379"/>
              <a:gd name="T70" fmla="*/ 701 w 834"/>
              <a:gd name="T71" fmla="*/ 735 h 1379"/>
              <a:gd name="T72" fmla="*/ 682 w 834"/>
              <a:gd name="T73" fmla="*/ 679 h 1379"/>
              <a:gd name="T74" fmla="*/ 654 w 834"/>
              <a:gd name="T75" fmla="*/ 536 h 1379"/>
              <a:gd name="T76" fmla="*/ 579 w 834"/>
              <a:gd name="T77" fmla="*/ 359 h 1379"/>
              <a:gd name="T78" fmla="*/ 691 w 834"/>
              <a:gd name="T79" fmla="*/ 364 h 1379"/>
              <a:gd name="T80" fmla="*/ 833 w 834"/>
              <a:gd name="T81" fmla="*/ 393 h 1379"/>
              <a:gd name="T82" fmla="*/ 804 w 834"/>
              <a:gd name="T83" fmla="*/ 327 h 1379"/>
              <a:gd name="T84" fmla="*/ 682 w 834"/>
              <a:gd name="T85" fmla="*/ 153 h 1379"/>
              <a:gd name="T86" fmla="*/ 552 w 834"/>
              <a:gd name="T87" fmla="*/ 51 h 1379"/>
              <a:gd name="T88" fmla="*/ 448 w 834"/>
              <a:gd name="T89" fmla="*/ 11 h 1379"/>
              <a:gd name="T90" fmla="*/ 326 w 834"/>
              <a:gd name="T91" fmla="*/ 2 h 1379"/>
              <a:gd name="T92" fmla="*/ 171 w 834"/>
              <a:gd name="T93" fmla="*/ 4 h 1379"/>
              <a:gd name="T94" fmla="*/ 0 w 834"/>
              <a:gd name="T95" fmla="*/ 50 h 1379"/>
              <a:gd name="T96" fmla="*/ 149 w 834"/>
              <a:gd name="T97" fmla="*/ 128 h 1379"/>
              <a:gd name="T98" fmla="*/ 202 w 834"/>
              <a:gd name="T99" fmla="*/ 182 h 1379"/>
              <a:gd name="T100" fmla="*/ 350 w 834"/>
              <a:gd name="T101" fmla="*/ 339 h 1379"/>
              <a:gd name="T102" fmla="*/ 339 w 834"/>
              <a:gd name="T103" fmla="*/ 376 h 1379"/>
              <a:gd name="T104" fmla="*/ 369 w 834"/>
              <a:gd name="T105" fmla="*/ 468 h 1379"/>
              <a:gd name="T106" fmla="*/ 352 w 834"/>
              <a:gd name="T107" fmla="*/ 465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34" h="1379">
                <a:moveTo>
                  <a:pt x="202" y="182"/>
                </a:moveTo>
                <a:lnTo>
                  <a:pt x="202" y="182"/>
                </a:lnTo>
                <a:lnTo>
                  <a:pt x="202" y="182"/>
                </a:lnTo>
                <a:lnTo>
                  <a:pt x="200" y="184"/>
                </a:lnTo>
                <a:lnTo>
                  <a:pt x="194" y="185"/>
                </a:lnTo>
                <a:lnTo>
                  <a:pt x="187" y="186"/>
                </a:lnTo>
                <a:lnTo>
                  <a:pt x="185" y="187"/>
                </a:lnTo>
                <a:lnTo>
                  <a:pt x="185" y="187"/>
                </a:lnTo>
                <a:lnTo>
                  <a:pt x="185" y="187"/>
                </a:lnTo>
                <a:lnTo>
                  <a:pt x="185" y="191"/>
                </a:lnTo>
                <a:lnTo>
                  <a:pt x="182" y="193"/>
                </a:lnTo>
                <a:lnTo>
                  <a:pt x="179" y="196"/>
                </a:lnTo>
                <a:lnTo>
                  <a:pt x="179" y="196"/>
                </a:lnTo>
                <a:lnTo>
                  <a:pt x="181" y="215"/>
                </a:lnTo>
                <a:lnTo>
                  <a:pt x="185" y="235"/>
                </a:lnTo>
                <a:lnTo>
                  <a:pt x="185" y="235"/>
                </a:lnTo>
                <a:lnTo>
                  <a:pt x="189" y="239"/>
                </a:lnTo>
                <a:lnTo>
                  <a:pt x="199" y="245"/>
                </a:lnTo>
                <a:lnTo>
                  <a:pt x="212" y="252"/>
                </a:lnTo>
                <a:lnTo>
                  <a:pt x="212" y="252"/>
                </a:lnTo>
                <a:lnTo>
                  <a:pt x="216" y="255"/>
                </a:lnTo>
                <a:lnTo>
                  <a:pt x="226" y="262"/>
                </a:lnTo>
                <a:lnTo>
                  <a:pt x="235" y="271"/>
                </a:lnTo>
                <a:lnTo>
                  <a:pt x="240" y="277"/>
                </a:lnTo>
                <a:lnTo>
                  <a:pt x="244" y="284"/>
                </a:lnTo>
                <a:lnTo>
                  <a:pt x="244" y="284"/>
                </a:lnTo>
                <a:lnTo>
                  <a:pt x="245" y="288"/>
                </a:lnTo>
                <a:lnTo>
                  <a:pt x="246" y="292"/>
                </a:lnTo>
                <a:lnTo>
                  <a:pt x="246" y="296"/>
                </a:lnTo>
                <a:lnTo>
                  <a:pt x="245" y="299"/>
                </a:lnTo>
                <a:lnTo>
                  <a:pt x="242" y="304"/>
                </a:lnTo>
                <a:lnTo>
                  <a:pt x="241" y="308"/>
                </a:lnTo>
                <a:lnTo>
                  <a:pt x="240" y="311"/>
                </a:lnTo>
                <a:lnTo>
                  <a:pt x="240" y="311"/>
                </a:lnTo>
                <a:lnTo>
                  <a:pt x="241" y="315"/>
                </a:lnTo>
                <a:lnTo>
                  <a:pt x="244" y="316"/>
                </a:lnTo>
                <a:lnTo>
                  <a:pt x="246" y="317"/>
                </a:lnTo>
                <a:lnTo>
                  <a:pt x="250" y="317"/>
                </a:lnTo>
                <a:lnTo>
                  <a:pt x="256" y="317"/>
                </a:lnTo>
                <a:lnTo>
                  <a:pt x="261" y="317"/>
                </a:lnTo>
                <a:lnTo>
                  <a:pt x="261" y="317"/>
                </a:lnTo>
                <a:lnTo>
                  <a:pt x="293" y="339"/>
                </a:lnTo>
                <a:lnTo>
                  <a:pt x="293" y="339"/>
                </a:lnTo>
                <a:lnTo>
                  <a:pt x="301" y="345"/>
                </a:lnTo>
                <a:lnTo>
                  <a:pt x="309" y="347"/>
                </a:lnTo>
                <a:lnTo>
                  <a:pt x="315" y="350"/>
                </a:lnTo>
                <a:lnTo>
                  <a:pt x="323" y="351"/>
                </a:lnTo>
                <a:lnTo>
                  <a:pt x="328" y="463"/>
                </a:lnTo>
                <a:lnTo>
                  <a:pt x="328" y="463"/>
                </a:lnTo>
                <a:lnTo>
                  <a:pt x="299" y="459"/>
                </a:lnTo>
                <a:lnTo>
                  <a:pt x="299" y="459"/>
                </a:lnTo>
                <a:lnTo>
                  <a:pt x="285" y="465"/>
                </a:lnTo>
                <a:lnTo>
                  <a:pt x="285" y="465"/>
                </a:lnTo>
                <a:lnTo>
                  <a:pt x="282" y="468"/>
                </a:lnTo>
                <a:lnTo>
                  <a:pt x="279" y="473"/>
                </a:lnTo>
                <a:lnTo>
                  <a:pt x="274" y="480"/>
                </a:lnTo>
                <a:lnTo>
                  <a:pt x="274" y="480"/>
                </a:lnTo>
                <a:lnTo>
                  <a:pt x="288" y="488"/>
                </a:lnTo>
                <a:lnTo>
                  <a:pt x="288" y="488"/>
                </a:lnTo>
                <a:lnTo>
                  <a:pt x="291" y="491"/>
                </a:lnTo>
                <a:lnTo>
                  <a:pt x="292" y="494"/>
                </a:lnTo>
                <a:lnTo>
                  <a:pt x="292" y="498"/>
                </a:lnTo>
                <a:lnTo>
                  <a:pt x="293" y="502"/>
                </a:lnTo>
                <a:lnTo>
                  <a:pt x="293" y="502"/>
                </a:lnTo>
                <a:lnTo>
                  <a:pt x="299" y="510"/>
                </a:lnTo>
                <a:lnTo>
                  <a:pt x="308" y="518"/>
                </a:lnTo>
                <a:lnTo>
                  <a:pt x="308" y="518"/>
                </a:lnTo>
                <a:lnTo>
                  <a:pt x="317" y="527"/>
                </a:lnTo>
                <a:lnTo>
                  <a:pt x="322" y="530"/>
                </a:lnTo>
                <a:lnTo>
                  <a:pt x="322" y="530"/>
                </a:lnTo>
                <a:lnTo>
                  <a:pt x="321" y="545"/>
                </a:lnTo>
                <a:lnTo>
                  <a:pt x="321" y="557"/>
                </a:lnTo>
                <a:lnTo>
                  <a:pt x="322" y="569"/>
                </a:lnTo>
                <a:lnTo>
                  <a:pt x="322" y="569"/>
                </a:lnTo>
                <a:lnTo>
                  <a:pt x="323" y="574"/>
                </a:lnTo>
                <a:lnTo>
                  <a:pt x="324" y="575"/>
                </a:lnTo>
                <a:lnTo>
                  <a:pt x="327" y="576"/>
                </a:lnTo>
                <a:lnTo>
                  <a:pt x="329" y="575"/>
                </a:lnTo>
                <a:lnTo>
                  <a:pt x="335" y="571"/>
                </a:lnTo>
                <a:lnTo>
                  <a:pt x="339" y="570"/>
                </a:lnTo>
                <a:lnTo>
                  <a:pt x="344" y="569"/>
                </a:lnTo>
                <a:lnTo>
                  <a:pt x="344" y="569"/>
                </a:lnTo>
                <a:lnTo>
                  <a:pt x="346" y="569"/>
                </a:lnTo>
                <a:lnTo>
                  <a:pt x="347" y="568"/>
                </a:lnTo>
                <a:lnTo>
                  <a:pt x="350" y="563"/>
                </a:lnTo>
                <a:lnTo>
                  <a:pt x="350" y="556"/>
                </a:lnTo>
                <a:lnTo>
                  <a:pt x="348" y="550"/>
                </a:lnTo>
                <a:lnTo>
                  <a:pt x="346" y="536"/>
                </a:lnTo>
                <a:lnTo>
                  <a:pt x="344" y="530"/>
                </a:lnTo>
                <a:lnTo>
                  <a:pt x="352" y="518"/>
                </a:lnTo>
                <a:lnTo>
                  <a:pt x="383" y="518"/>
                </a:lnTo>
                <a:lnTo>
                  <a:pt x="383" y="518"/>
                </a:lnTo>
                <a:lnTo>
                  <a:pt x="380" y="628"/>
                </a:lnTo>
                <a:lnTo>
                  <a:pt x="380" y="653"/>
                </a:lnTo>
                <a:lnTo>
                  <a:pt x="380" y="653"/>
                </a:lnTo>
                <a:lnTo>
                  <a:pt x="380" y="663"/>
                </a:lnTo>
                <a:lnTo>
                  <a:pt x="379" y="671"/>
                </a:lnTo>
                <a:lnTo>
                  <a:pt x="375" y="687"/>
                </a:lnTo>
                <a:lnTo>
                  <a:pt x="375" y="687"/>
                </a:lnTo>
                <a:lnTo>
                  <a:pt x="371" y="696"/>
                </a:lnTo>
                <a:lnTo>
                  <a:pt x="367" y="705"/>
                </a:lnTo>
                <a:lnTo>
                  <a:pt x="363" y="715"/>
                </a:lnTo>
                <a:lnTo>
                  <a:pt x="361" y="723"/>
                </a:lnTo>
                <a:lnTo>
                  <a:pt x="361" y="723"/>
                </a:lnTo>
                <a:lnTo>
                  <a:pt x="357" y="741"/>
                </a:lnTo>
                <a:lnTo>
                  <a:pt x="348" y="768"/>
                </a:lnTo>
                <a:lnTo>
                  <a:pt x="342" y="794"/>
                </a:lnTo>
                <a:lnTo>
                  <a:pt x="341" y="805"/>
                </a:lnTo>
                <a:lnTo>
                  <a:pt x="341" y="811"/>
                </a:lnTo>
                <a:lnTo>
                  <a:pt x="341" y="811"/>
                </a:lnTo>
                <a:lnTo>
                  <a:pt x="345" y="817"/>
                </a:lnTo>
                <a:lnTo>
                  <a:pt x="351" y="821"/>
                </a:lnTo>
                <a:lnTo>
                  <a:pt x="369" y="830"/>
                </a:lnTo>
                <a:lnTo>
                  <a:pt x="369" y="830"/>
                </a:lnTo>
                <a:lnTo>
                  <a:pt x="377" y="834"/>
                </a:lnTo>
                <a:lnTo>
                  <a:pt x="387" y="836"/>
                </a:lnTo>
                <a:lnTo>
                  <a:pt x="410" y="842"/>
                </a:lnTo>
                <a:lnTo>
                  <a:pt x="439" y="847"/>
                </a:lnTo>
                <a:lnTo>
                  <a:pt x="439" y="847"/>
                </a:lnTo>
                <a:lnTo>
                  <a:pt x="439" y="868"/>
                </a:lnTo>
                <a:lnTo>
                  <a:pt x="439" y="882"/>
                </a:lnTo>
                <a:lnTo>
                  <a:pt x="439" y="889"/>
                </a:lnTo>
                <a:lnTo>
                  <a:pt x="439" y="889"/>
                </a:lnTo>
                <a:lnTo>
                  <a:pt x="436" y="903"/>
                </a:lnTo>
                <a:lnTo>
                  <a:pt x="429" y="932"/>
                </a:lnTo>
                <a:lnTo>
                  <a:pt x="422" y="963"/>
                </a:lnTo>
                <a:lnTo>
                  <a:pt x="421" y="977"/>
                </a:lnTo>
                <a:lnTo>
                  <a:pt x="420" y="988"/>
                </a:lnTo>
                <a:lnTo>
                  <a:pt x="420" y="988"/>
                </a:lnTo>
                <a:lnTo>
                  <a:pt x="420" y="1000"/>
                </a:lnTo>
                <a:lnTo>
                  <a:pt x="422" y="1020"/>
                </a:lnTo>
                <a:lnTo>
                  <a:pt x="429" y="1071"/>
                </a:lnTo>
                <a:lnTo>
                  <a:pt x="436" y="1127"/>
                </a:lnTo>
                <a:lnTo>
                  <a:pt x="441" y="1173"/>
                </a:lnTo>
                <a:lnTo>
                  <a:pt x="441" y="1173"/>
                </a:lnTo>
                <a:lnTo>
                  <a:pt x="447" y="1257"/>
                </a:lnTo>
                <a:lnTo>
                  <a:pt x="450" y="1305"/>
                </a:lnTo>
                <a:lnTo>
                  <a:pt x="467" y="1318"/>
                </a:lnTo>
                <a:lnTo>
                  <a:pt x="467" y="1318"/>
                </a:lnTo>
                <a:lnTo>
                  <a:pt x="460" y="1323"/>
                </a:lnTo>
                <a:lnTo>
                  <a:pt x="446" y="1332"/>
                </a:lnTo>
                <a:lnTo>
                  <a:pt x="427" y="1340"/>
                </a:lnTo>
                <a:lnTo>
                  <a:pt x="418" y="1344"/>
                </a:lnTo>
                <a:lnTo>
                  <a:pt x="411" y="1344"/>
                </a:lnTo>
                <a:lnTo>
                  <a:pt x="411" y="1344"/>
                </a:lnTo>
                <a:lnTo>
                  <a:pt x="401" y="1345"/>
                </a:lnTo>
                <a:lnTo>
                  <a:pt x="400" y="1345"/>
                </a:lnTo>
                <a:lnTo>
                  <a:pt x="399" y="1346"/>
                </a:lnTo>
                <a:lnTo>
                  <a:pt x="400" y="1352"/>
                </a:lnTo>
                <a:lnTo>
                  <a:pt x="403" y="1364"/>
                </a:lnTo>
                <a:lnTo>
                  <a:pt x="403" y="1364"/>
                </a:lnTo>
                <a:lnTo>
                  <a:pt x="404" y="1368"/>
                </a:lnTo>
                <a:lnTo>
                  <a:pt x="406" y="1370"/>
                </a:lnTo>
                <a:lnTo>
                  <a:pt x="411" y="1373"/>
                </a:lnTo>
                <a:lnTo>
                  <a:pt x="416" y="1374"/>
                </a:lnTo>
                <a:lnTo>
                  <a:pt x="429" y="1377"/>
                </a:lnTo>
                <a:lnTo>
                  <a:pt x="445" y="1379"/>
                </a:lnTo>
                <a:lnTo>
                  <a:pt x="477" y="1379"/>
                </a:lnTo>
                <a:lnTo>
                  <a:pt x="498" y="1377"/>
                </a:lnTo>
                <a:lnTo>
                  <a:pt x="498" y="1377"/>
                </a:lnTo>
                <a:lnTo>
                  <a:pt x="517" y="1376"/>
                </a:lnTo>
                <a:lnTo>
                  <a:pt x="547" y="1373"/>
                </a:lnTo>
                <a:lnTo>
                  <a:pt x="577" y="1369"/>
                </a:lnTo>
                <a:lnTo>
                  <a:pt x="588" y="1367"/>
                </a:lnTo>
                <a:lnTo>
                  <a:pt x="595" y="1364"/>
                </a:lnTo>
                <a:lnTo>
                  <a:pt x="595" y="1364"/>
                </a:lnTo>
                <a:lnTo>
                  <a:pt x="599" y="1360"/>
                </a:lnTo>
                <a:lnTo>
                  <a:pt x="601" y="1356"/>
                </a:lnTo>
                <a:lnTo>
                  <a:pt x="603" y="1351"/>
                </a:lnTo>
                <a:lnTo>
                  <a:pt x="604" y="1345"/>
                </a:lnTo>
                <a:lnTo>
                  <a:pt x="604" y="1334"/>
                </a:lnTo>
                <a:lnTo>
                  <a:pt x="604" y="1330"/>
                </a:lnTo>
                <a:lnTo>
                  <a:pt x="604" y="1330"/>
                </a:lnTo>
                <a:lnTo>
                  <a:pt x="607" y="1329"/>
                </a:lnTo>
                <a:lnTo>
                  <a:pt x="616" y="1327"/>
                </a:lnTo>
                <a:lnTo>
                  <a:pt x="627" y="1322"/>
                </a:lnTo>
                <a:lnTo>
                  <a:pt x="632" y="1320"/>
                </a:lnTo>
                <a:lnTo>
                  <a:pt x="634" y="1316"/>
                </a:lnTo>
                <a:lnTo>
                  <a:pt x="634" y="1316"/>
                </a:lnTo>
                <a:lnTo>
                  <a:pt x="636" y="1311"/>
                </a:lnTo>
                <a:lnTo>
                  <a:pt x="636" y="1304"/>
                </a:lnTo>
                <a:lnTo>
                  <a:pt x="635" y="1295"/>
                </a:lnTo>
                <a:lnTo>
                  <a:pt x="634" y="1287"/>
                </a:lnTo>
                <a:lnTo>
                  <a:pt x="630" y="1273"/>
                </a:lnTo>
                <a:lnTo>
                  <a:pt x="629" y="1265"/>
                </a:lnTo>
                <a:lnTo>
                  <a:pt x="629" y="1265"/>
                </a:lnTo>
                <a:lnTo>
                  <a:pt x="635" y="1257"/>
                </a:lnTo>
                <a:lnTo>
                  <a:pt x="646" y="1244"/>
                </a:lnTo>
                <a:lnTo>
                  <a:pt x="646" y="1244"/>
                </a:lnTo>
                <a:lnTo>
                  <a:pt x="646" y="1240"/>
                </a:lnTo>
                <a:lnTo>
                  <a:pt x="647" y="1235"/>
                </a:lnTo>
                <a:lnTo>
                  <a:pt x="646" y="1222"/>
                </a:lnTo>
                <a:lnTo>
                  <a:pt x="642" y="1181"/>
                </a:lnTo>
                <a:lnTo>
                  <a:pt x="639" y="1141"/>
                </a:lnTo>
                <a:lnTo>
                  <a:pt x="638" y="1127"/>
                </a:lnTo>
                <a:lnTo>
                  <a:pt x="638" y="1120"/>
                </a:lnTo>
                <a:lnTo>
                  <a:pt x="638" y="1120"/>
                </a:lnTo>
                <a:lnTo>
                  <a:pt x="636" y="1112"/>
                </a:lnTo>
                <a:lnTo>
                  <a:pt x="635" y="1100"/>
                </a:lnTo>
                <a:lnTo>
                  <a:pt x="630" y="1061"/>
                </a:lnTo>
                <a:lnTo>
                  <a:pt x="626" y="1012"/>
                </a:lnTo>
                <a:lnTo>
                  <a:pt x="624" y="988"/>
                </a:lnTo>
                <a:lnTo>
                  <a:pt x="623" y="965"/>
                </a:lnTo>
                <a:lnTo>
                  <a:pt x="623" y="965"/>
                </a:lnTo>
                <a:lnTo>
                  <a:pt x="624" y="942"/>
                </a:lnTo>
                <a:lnTo>
                  <a:pt x="627" y="920"/>
                </a:lnTo>
                <a:lnTo>
                  <a:pt x="632" y="895"/>
                </a:lnTo>
                <a:lnTo>
                  <a:pt x="636" y="873"/>
                </a:lnTo>
                <a:lnTo>
                  <a:pt x="647" y="833"/>
                </a:lnTo>
                <a:lnTo>
                  <a:pt x="654" y="808"/>
                </a:lnTo>
                <a:lnTo>
                  <a:pt x="654" y="808"/>
                </a:lnTo>
                <a:lnTo>
                  <a:pt x="663" y="770"/>
                </a:lnTo>
                <a:lnTo>
                  <a:pt x="668" y="746"/>
                </a:lnTo>
                <a:lnTo>
                  <a:pt x="668" y="746"/>
                </a:lnTo>
                <a:lnTo>
                  <a:pt x="683" y="740"/>
                </a:lnTo>
                <a:lnTo>
                  <a:pt x="701" y="735"/>
                </a:lnTo>
                <a:lnTo>
                  <a:pt x="701" y="735"/>
                </a:lnTo>
                <a:lnTo>
                  <a:pt x="701" y="734"/>
                </a:lnTo>
                <a:lnTo>
                  <a:pt x="700" y="729"/>
                </a:lnTo>
                <a:lnTo>
                  <a:pt x="695" y="715"/>
                </a:lnTo>
                <a:lnTo>
                  <a:pt x="682" y="679"/>
                </a:lnTo>
                <a:lnTo>
                  <a:pt x="682" y="679"/>
                </a:lnTo>
                <a:lnTo>
                  <a:pt x="679" y="669"/>
                </a:lnTo>
                <a:lnTo>
                  <a:pt x="676" y="656"/>
                </a:lnTo>
                <a:lnTo>
                  <a:pt x="669" y="623"/>
                </a:lnTo>
                <a:lnTo>
                  <a:pt x="657" y="547"/>
                </a:lnTo>
                <a:lnTo>
                  <a:pt x="657" y="547"/>
                </a:lnTo>
                <a:lnTo>
                  <a:pt x="654" y="536"/>
                </a:lnTo>
                <a:lnTo>
                  <a:pt x="651" y="524"/>
                </a:lnTo>
                <a:lnTo>
                  <a:pt x="641" y="497"/>
                </a:lnTo>
                <a:lnTo>
                  <a:pt x="628" y="465"/>
                </a:lnTo>
                <a:lnTo>
                  <a:pt x="615" y="434"/>
                </a:lnTo>
                <a:lnTo>
                  <a:pt x="589" y="381"/>
                </a:lnTo>
                <a:lnTo>
                  <a:pt x="579" y="359"/>
                </a:lnTo>
                <a:lnTo>
                  <a:pt x="579" y="359"/>
                </a:lnTo>
                <a:lnTo>
                  <a:pt x="586" y="358"/>
                </a:lnTo>
                <a:lnTo>
                  <a:pt x="606" y="358"/>
                </a:lnTo>
                <a:lnTo>
                  <a:pt x="641" y="361"/>
                </a:lnTo>
                <a:lnTo>
                  <a:pt x="691" y="364"/>
                </a:lnTo>
                <a:lnTo>
                  <a:pt x="691" y="364"/>
                </a:lnTo>
                <a:lnTo>
                  <a:pt x="717" y="368"/>
                </a:lnTo>
                <a:lnTo>
                  <a:pt x="740" y="371"/>
                </a:lnTo>
                <a:lnTo>
                  <a:pt x="777" y="379"/>
                </a:lnTo>
                <a:lnTo>
                  <a:pt x="830" y="393"/>
                </a:lnTo>
                <a:lnTo>
                  <a:pt x="830" y="393"/>
                </a:lnTo>
                <a:lnTo>
                  <a:pt x="833" y="393"/>
                </a:lnTo>
                <a:lnTo>
                  <a:pt x="834" y="391"/>
                </a:lnTo>
                <a:lnTo>
                  <a:pt x="834" y="388"/>
                </a:lnTo>
                <a:lnTo>
                  <a:pt x="834" y="386"/>
                </a:lnTo>
                <a:lnTo>
                  <a:pt x="830" y="375"/>
                </a:lnTo>
                <a:lnTo>
                  <a:pt x="823" y="362"/>
                </a:lnTo>
                <a:lnTo>
                  <a:pt x="804" y="327"/>
                </a:lnTo>
                <a:lnTo>
                  <a:pt x="777" y="286"/>
                </a:lnTo>
                <a:lnTo>
                  <a:pt x="748" y="243"/>
                </a:lnTo>
                <a:lnTo>
                  <a:pt x="721" y="203"/>
                </a:lnTo>
                <a:lnTo>
                  <a:pt x="697" y="171"/>
                </a:lnTo>
                <a:lnTo>
                  <a:pt x="682" y="153"/>
                </a:lnTo>
                <a:lnTo>
                  <a:pt x="682" y="153"/>
                </a:lnTo>
                <a:lnTo>
                  <a:pt x="653" y="128"/>
                </a:lnTo>
                <a:lnTo>
                  <a:pt x="617" y="97"/>
                </a:lnTo>
                <a:lnTo>
                  <a:pt x="570" y="58"/>
                </a:lnTo>
                <a:lnTo>
                  <a:pt x="570" y="58"/>
                </a:lnTo>
                <a:lnTo>
                  <a:pt x="560" y="53"/>
                </a:lnTo>
                <a:lnTo>
                  <a:pt x="552" y="51"/>
                </a:lnTo>
                <a:lnTo>
                  <a:pt x="539" y="47"/>
                </a:lnTo>
                <a:lnTo>
                  <a:pt x="539" y="47"/>
                </a:lnTo>
                <a:lnTo>
                  <a:pt x="530" y="45"/>
                </a:lnTo>
                <a:lnTo>
                  <a:pt x="517" y="39"/>
                </a:lnTo>
                <a:lnTo>
                  <a:pt x="483" y="26"/>
                </a:lnTo>
                <a:lnTo>
                  <a:pt x="448" y="11"/>
                </a:lnTo>
                <a:lnTo>
                  <a:pt x="433" y="5"/>
                </a:lnTo>
                <a:lnTo>
                  <a:pt x="422" y="3"/>
                </a:lnTo>
                <a:lnTo>
                  <a:pt x="422" y="3"/>
                </a:lnTo>
                <a:lnTo>
                  <a:pt x="409" y="0"/>
                </a:lnTo>
                <a:lnTo>
                  <a:pt x="386" y="0"/>
                </a:lnTo>
                <a:lnTo>
                  <a:pt x="326" y="2"/>
                </a:lnTo>
                <a:lnTo>
                  <a:pt x="257" y="3"/>
                </a:lnTo>
                <a:lnTo>
                  <a:pt x="226" y="3"/>
                </a:lnTo>
                <a:lnTo>
                  <a:pt x="199" y="3"/>
                </a:lnTo>
                <a:lnTo>
                  <a:pt x="199" y="3"/>
                </a:lnTo>
                <a:lnTo>
                  <a:pt x="186" y="3"/>
                </a:lnTo>
                <a:lnTo>
                  <a:pt x="171" y="4"/>
                </a:lnTo>
                <a:lnTo>
                  <a:pt x="140" y="9"/>
                </a:lnTo>
                <a:lnTo>
                  <a:pt x="108" y="16"/>
                </a:lnTo>
                <a:lnTo>
                  <a:pt x="75" y="26"/>
                </a:lnTo>
                <a:lnTo>
                  <a:pt x="46" y="34"/>
                </a:lnTo>
                <a:lnTo>
                  <a:pt x="22" y="43"/>
                </a:lnTo>
                <a:lnTo>
                  <a:pt x="0" y="50"/>
                </a:lnTo>
                <a:lnTo>
                  <a:pt x="0" y="50"/>
                </a:lnTo>
                <a:lnTo>
                  <a:pt x="11" y="55"/>
                </a:lnTo>
                <a:lnTo>
                  <a:pt x="93" y="96"/>
                </a:lnTo>
                <a:lnTo>
                  <a:pt x="93" y="96"/>
                </a:lnTo>
                <a:lnTo>
                  <a:pt x="124" y="112"/>
                </a:lnTo>
                <a:lnTo>
                  <a:pt x="149" y="128"/>
                </a:lnTo>
                <a:lnTo>
                  <a:pt x="167" y="143"/>
                </a:lnTo>
                <a:lnTo>
                  <a:pt x="181" y="156"/>
                </a:lnTo>
                <a:lnTo>
                  <a:pt x="189" y="167"/>
                </a:lnTo>
                <a:lnTo>
                  <a:pt x="195" y="174"/>
                </a:lnTo>
                <a:lnTo>
                  <a:pt x="199" y="180"/>
                </a:lnTo>
                <a:lnTo>
                  <a:pt x="202" y="182"/>
                </a:lnTo>
                <a:lnTo>
                  <a:pt x="202" y="182"/>
                </a:lnTo>
                <a:close/>
                <a:moveTo>
                  <a:pt x="334" y="349"/>
                </a:moveTo>
                <a:lnTo>
                  <a:pt x="334" y="349"/>
                </a:lnTo>
                <a:lnTo>
                  <a:pt x="340" y="346"/>
                </a:lnTo>
                <a:lnTo>
                  <a:pt x="345" y="343"/>
                </a:lnTo>
                <a:lnTo>
                  <a:pt x="350" y="339"/>
                </a:lnTo>
                <a:lnTo>
                  <a:pt x="350" y="339"/>
                </a:lnTo>
                <a:lnTo>
                  <a:pt x="342" y="357"/>
                </a:lnTo>
                <a:lnTo>
                  <a:pt x="339" y="369"/>
                </a:lnTo>
                <a:lnTo>
                  <a:pt x="338" y="374"/>
                </a:lnTo>
                <a:lnTo>
                  <a:pt x="339" y="376"/>
                </a:lnTo>
                <a:lnTo>
                  <a:pt x="339" y="376"/>
                </a:lnTo>
                <a:lnTo>
                  <a:pt x="344" y="376"/>
                </a:lnTo>
                <a:lnTo>
                  <a:pt x="353" y="375"/>
                </a:lnTo>
                <a:lnTo>
                  <a:pt x="367" y="373"/>
                </a:lnTo>
                <a:lnTo>
                  <a:pt x="367" y="373"/>
                </a:lnTo>
                <a:lnTo>
                  <a:pt x="369" y="468"/>
                </a:lnTo>
                <a:lnTo>
                  <a:pt x="369" y="468"/>
                </a:lnTo>
                <a:lnTo>
                  <a:pt x="369" y="469"/>
                </a:lnTo>
                <a:lnTo>
                  <a:pt x="368" y="470"/>
                </a:lnTo>
                <a:lnTo>
                  <a:pt x="364" y="469"/>
                </a:lnTo>
                <a:lnTo>
                  <a:pt x="359" y="467"/>
                </a:lnTo>
                <a:lnTo>
                  <a:pt x="352" y="465"/>
                </a:lnTo>
                <a:lnTo>
                  <a:pt x="352" y="465"/>
                </a:lnTo>
                <a:lnTo>
                  <a:pt x="339" y="464"/>
                </a:lnTo>
                <a:lnTo>
                  <a:pt x="334" y="3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88F3258F-1A58-4C16-A117-106A9C1A3A40}"/>
              </a:ext>
            </a:extLst>
          </p:cNvPr>
          <p:cNvSpPr>
            <a:spLocks noEditPoints="1"/>
          </p:cNvSpPr>
          <p:nvPr/>
        </p:nvSpPr>
        <p:spPr bwMode="auto">
          <a:xfrm>
            <a:off x="6302867" y="2784566"/>
            <a:ext cx="905331" cy="1649524"/>
          </a:xfrm>
          <a:custGeom>
            <a:avLst/>
            <a:gdLst>
              <a:gd name="T0" fmla="*/ 321 w 736"/>
              <a:gd name="T1" fmla="*/ 299 h 1341"/>
              <a:gd name="T2" fmla="*/ 317 w 736"/>
              <a:gd name="T3" fmla="*/ 317 h 1341"/>
              <a:gd name="T4" fmla="*/ 328 w 736"/>
              <a:gd name="T5" fmla="*/ 329 h 1341"/>
              <a:gd name="T6" fmla="*/ 347 w 736"/>
              <a:gd name="T7" fmla="*/ 377 h 1341"/>
              <a:gd name="T8" fmla="*/ 376 w 736"/>
              <a:gd name="T9" fmla="*/ 388 h 1341"/>
              <a:gd name="T10" fmla="*/ 359 w 736"/>
              <a:gd name="T11" fmla="*/ 434 h 1341"/>
              <a:gd name="T12" fmla="*/ 332 w 736"/>
              <a:gd name="T13" fmla="*/ 482 h 1341"/>
              <a:gd name="T14" fmla="*/ 286 w 736"/>
              <a:gd name="T15" fmla="*/ 436 h 1341"/>
              <a:gd name="T16" fmla="*/ 277 w 736"/>
              <a:gd name="T17" fmla="*/ 409 h 1341"/>
              <a:gd name="T18" fmla="*/ 254 w 736"/>
              <a:gd name="T19" fmla="*/ 426 h 1341"/>
              <a:gd name="T20" fmla="*/ 245 w 736"/>
              <a:gd name="T21" fmla="*/ 455 h 1341"/>
              <a:gd name="T22" fmla="*/ 264 w 736"/>
              <a:gd name="T23" fmla="*/ 484 h 1341"/>
              <a:gd name="T24" fmla="*/ 279 w 736"/>
              <a:gd name="T25" fmla="*/ 487 h 1341"/>
              <a:gd name="T26" fmla="*/ 292 w 736"/>
              <a:gd name="T27" fmla="*/ 643 h 1341"/>
              <a:gd name="T28" fmla="*/ 290 w 736"/>
              <a:gd name="T29" fmla="*/ 709 h 1341"/>
              <a:gd name="T30" fmla="*/ 292 w 736"/>
              <a:gd name="T31" fmla="*/ 763 h 1341"/>
              <a:gd name="T32" fmla="*/ 267 w 736"/>
              <a:gd name="T33" fmla="*/ 833 h 1341"/>
              <a:gd name="T34" fmla="*/ 289 w 736"/>
              <a:gd name="T35" fmla="*/ 863 h 1341"/>
              <a:gd name="T36" fmla="*/ 325 w 736"/>
              <a:gd name="T37" fmla="*/ 924 h 1341"/>
              <a:gd name="T38" fmla="*/ 327 w 736"/>
              <a:gd name="T39" fmla="*/ 1172 h 1341"/>
              <a:gd name="T40" fmla="*/ 344 w 736"/>
              <a:gd name="T41" fmla="*/ 1193 h 1341"/>
              <a:gd name="T42" fmla="*/ 336 w 736"/>
              <a:gd name="T43" fmla="*/ 1247 h 1341"/>
              <a:gd name="T44" fmla="*/ 297 w 736"/>
              <a:gd name="T45" fmla="*/ 1267 h 1341"/>
              <a:gd name="T46" fmla="*/ 254 w 736"/>
              <a:gd name="T47" fmla="*/ 1291 h 1341"/>
              <a:gd name="T48" fmla="*/ 259 w 736"/>
              <a:gd name="T49" fmla="*/ 1309 h 1341"/>
              <a:gd name="T50" fmla="*/ 303 w 736"/>
              <a:gd name="T51" fmla="*/ 1320 h 1341"/>
              <a:gd name="T52" fmla="*/ 426 w 736"/>
              <a:gd name="T53" fmla="*/ 1306 h 1341"/>
              <a:gd name="T54" fmla="*/ 420 w 736"/>
              <a:gd name="T55" fmla="*/ 1298 h 1341"/>
              <a:gd name="T56" fmla="*/ 411 w 736"/>
              <a:gd name="T57" fmla="*/ 1273 h 1341"/>
              <a:gd name="T58" fmla="*/ 497 w 736"/>
              <a:gd name="T59" fmla="*/ 1116 h 1341"/>
              <a:gd name="T60" fmla="*/ 606 w 736"/>
              <a:gd name="T61" fmla="*/ 1193 h 1341"/>
              <a:gd name="T62" fmla="*/ 624 w 736"/>
              <a:gd name="T63" fmla="*/ 1242 h 1341"/>
              <a:gd name="T64" fmla="*/ 639 w 736"/>
              <a:gd name="T65" fmla="*/ 1255 h 1341"/>
              <a:gd name="T66" fmla="*/ 631 w 736"/>
              <a:gd name="T67" fmla="*/ 1280 h 1341"/>
              <a:gd name="T68" fmla="*/ 591 w 736"/>
              <a:gd name="T69" fmla="*/ 1316 h 1341"/>
              <a:gd name="T70" fmla="*/ 575 w 736"/>
              <a:gd name="T71" fmla="*/ 1336 h 1341"/>
              <a:gd name="T72" fmla="*/ 636 w 736"/>
              <a:gd name="T73" fmla="*/ 1336 h 1341"/>
              <a:gd name="T74" fmla="*/ 673 w 736"/>
              <a:gd name="T75" fmla="*/ 1313 h 1341"/>
              <a:gd name="T76" fmla="*/ 735 w 736"/>
              <a:gd name="T77" fmla="*/ 1249 h 1341"/>
              <a:gd name="T78" fmla="*/ 684 w 736"/>
              <a:gd name="T79" fmla="*/ 1205 h 1341"/>
              <a:gd name="T80" fmla="*/ 680 w 736"/>
              <a:gd name="T81" fmla="*/ 1186 h 1341"/>
              <a:gd name="T82" fmla="*/ 531 w 736"/>
              <a:gd name="T83" fmla="*/ 928 h 1341"/>
              <a:gd name="T84" fmla="*/ 557 w 736"/>
              <a:gd name="T85" fmla="*/ 920 h 1341"/>
              <a:gd name="T86" fmla="*/ 601 w 736"/>
              <a:gd name="T87" fmla="*/ 894 h 1341"/>
              <a:gd name="T88" fmla="*/ 585 w 736"/>
              <a:gd name="T89" fmla="*/ 833 h 1341"/>
              <a:gd name="T90" fmla="*/ 562 w 736"/>
              <a:gd name="T91" fmla="*/ 690 h 1341"/>
              <a:gd name="T92" fmla="*/ 553 w 736"/>
              <a:gd name="T93" fmla="*/ 531 h 1341"/>
              <a:gd name="T94" fmla="*/ 542 w 736"/>
              <a:gd name="T95" fmla="*/ 419 h 1341"/>
              <a:gd name="T96" fmla="*/ 515 w 736"/>
              <a:gd name="T97" fmla="*/ 382 h 1341"/>
              <a:gd name="T98" fmla="*/ 486 w 736"/>
              <a:gd name="T99" fmla="*/ 327 h 1341"/>
              <a:gd name="T100" fmla="*/ 486 w 736"/>
              <a:gd name="T101" fmla="*/ 246 h 1341"/>
              <a:gd name="T102" fmla="*/ 562 w 736"/>
              <a:gd name="T103" fmla="*/ 228 h 1341"/>
              <a:gd name="T104" fmla="*/ 580 w 736"/>
              <a:gd name="T105" fmla="*/ 186 h 1341"/>
              <a:gd name="T106" fmla="*/ 501 w 736"/>
              <a:gd name="T107" fmla="*/ 78 h 1341"/>
              <a:gd name="T108" fmla="*/ 410 w 736"/>
              <a:gd name="T109" fmla="*/ 33 h 1341"/>
              <a:gd name="T110" fmla="*/ 257 w 736"/>
              <a:gd name="T111" fmla="*/ 0 h 1341"/>
              <a:gd name="T112" fmla="*/ 176 w 736"/>
              <a:gd name="T113" fmla="*/ 22 h 1341"/>
              <a:gd name="T114" fmla="*/ 74 w 736"/>
              <a:gd name="T115" fmla="*/ 57 h 1341"/>
              <a:gd name="T116" fmla="*/ 11 w 736"/>
              <a:gd name="T117" fmla="*/ 128 h 1341"/>
              <a:gd name="T118" fmla="*/ 51 w 736"/>
              <a:gd name="T119" fmla="*/ 186 h 1341"/>
              <a:gd name="T120" fmla="*/ 111 w 736"/>
              <a:gd name="T121" fmla="*/ 196 h 1341"/>
              <a:gd name="T122" fmla="*/ 273 w 736"/>
              <a:gd name="T123" fmla="*/ 248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6" h="1341">
                <a:moveTo>
                  <a:pt x="310" y="250"/>
                </a:moveTo>
                <a:lnTo>
                  <a:pt x="332" y="273"/>
                </a:lnTo>
                <a:lnTo>
                  <a:pt x="332" y="273"/>
                </a:lnTo>
                <a:lnTo>
                  <a:pt x="331" y="279"/>
                </a:lnTo>
                <a:lnTo>
                  <a:pt x="327" y="288"/>
                </a:lnTo>
                <a:lnTo>
                  <a:pt x="321" y="299"/>
                </a:lnTo>
                <a:lnTo>
                  <a:pt x="321" y="299"/>
                </a:lnTo>
                <a:lnTo>
                  <a:pt x="316" y="309"/>
                </a:lnTo>
                <a:lnTo>
                  <a:pt x="314" y="315"/>
                </a:lnTo>
                <a:lnTo>
                  <a:pt x="314" y="316"/>
                </a:lnTo>
                <a:lnTo>
                  <a:pt x="315" y="317"/>
                </a:lnTo>
                <a:lnTo>
                  <a:pt x="317" y="317"/>
                </a:lnTo>
                <a:lnTo>
                  <a:pt x="317" y="317"/>
                </a:lnTo>
                <a:lnTo>
                  <a:pt x="321" y="318"/>
                </a:lnTo>
                <a:lnTo>
                  <a:pt x="325" y="321"/>
                </a:lnTo>
                <a:lnTo>
                  <a:pt x="327" y="324"/>
                </a:lnTo>
                <a:lnTo>
                  <a:pt x="328" y="329"/>
                </a:lnTo>
                <a:lnTo>
                  <a:pt x="328" y="329"/>
                </a:lnTo>
                <a:lnTo>
                  <a:pt x="332" y="344"/>
                </a:lnTo>
                <a:lnTo>
                  <a:pt x="336" y="354"/>
                </a:lnTo>
                <a:lnTo>
                  <a:pt x="339" y="366"/>
                </a:lnTo>
                <a:lnTo>
                  <a:pt x="339" y="366"/>
                </a:lnTo>
                <a:lnTo>
                  <a:pt x="344" y="375"/>
                </a:lnTo>
                <a:lnTo>
                  <a:pt x="347" y="377"/>
                </a:lnTo>
                <a:lnTo>
                  <a:pt x="348" y="378"/>
                </a:lnTo>
                <a:lnTo>
                  <a:pt x="352" y="379"/>
                </a:lnTo>
                <a:lnTo>
                  <a:pt x="359" y="382"/>
                </a:lnTo>
                <a:lnTo>
                  <a:pt x="359" y="382"/>
                </a:lnTo>
                <a:lnTo>
                  <a:pt x="371" y="387"/>
                </a:lnTo>
                <a:lnTo>
                  <a:pt x="376" y="388"/>
                </a:lnTo>
                <a:lnTo>
                  <a:pt x="381" y="389"/>
                </a:lnTo>
                <a:lnTo>
                  <a:pt x="381" y="389"/>
                </a:lnTo>
                <a:lnTo>
                  <a:pt x="382" y="389"/>
                </a:lnTo>
                <a:lnTo>
                  <a:pt x="381" y="393"/>
                </a:lnTo>
                <a:lnTo>
                  <a:pt x="376" y="403"/>
                </a:lnTo>
                <a:lnTo>
                  <a:pt x="359" y="434"/>
                </a:lnTo>
                <a:lnTo>
                  <a:pt x="341" y="466"/>
                </a:lnTo>
                <a:lnTo>
                  <a:pt x="334" y="477"/>
                </a:lnTo>
                <a:lnTo>
                  <a:pt x="332" y="482"/>
                </a:lnTo>
                <a:lnTo>
                  <a:pt x="332" y="482"/>
                </a:lnTo>
                <a:lnTo>
                  <a:pt x="332" y="483"/>
                </a:lnTo>
                <a:lnTo>
                  <a:pt x="332" y="482"/>
                </a:lnTo>
                <a:lnTo>
                  <a:pt x="328" y="481"/>
                </a:lnTo>
                <a:lnTo>
                  <a:pt x="316" y="472"/>
                </a:lnTo>
                <a:lnTo>
                  <a:pt x="299" y="460"/>
                </a:lnTo>
                <a:lnTo>
                  <a:pt x="299" y="460"/>
                </a:lnTo>
                <a:lnTo>
                  <a:pt x="292" y="447"/>
                </a:lnTo>
                <a:lnTo>
                  <a:pt x="286" y="436"/>
                </a:lnTo>
                <a:lnTo>
                  <a:pt x="283" y="430"/>
                </a:lnTo>
                <a:lnTo>
                  <a:pt x="283" y="430"/>
                </a:lnTo>
                <a:lnTo>
                  <a:pt x="283" y="426"/>
                </a:lnTo>
                <a:lnTo>
                  <a:pt x="282" y="420"/>
                </a:lnTo>
                <a:lnTo>
                  <a:pt x="279" y="412"/>
                </a:lnTo>
                <a:lnTo>
                  <a:pt x="277" y="409"/>
                </a:lnTo>
                <a:lnTo>
                  <a:pt x="273" y="405"/>
                </a:lnTo>
                <a:lnTo>
                  <a:pt x="288" y="249"/>
                </a:lnTo>
                <a:lnTo>
                  <a:pt x="310" y="250"/>
                </a:lnTo>
                <a:close/>
                <a:moveTo>
                  <a:pt x="256" y="422"/>
                </a:moveTo>
                <a:lnTo>
                  <a:pt x="256" y="422"/>
                </a:lnTo>
                <a:lnTo>
                  <a:pt x="254" y="426"/>
                </a:lnTo>
                <a:lnTo>
                  <a:pt x="254" y="426"/>
                </a:lnTo>
                <a:lnTo>
                  <a:pt x="250" y="434"/>
                </a:lnTo>
                <a:lnTo>
                  <a:pt x="248" y="440"/>
                </a:lnTo>
                <a:lnTo>
                  <a:pt x="246" y="449"/>
                </a:lnTo>
                <a:lnTo>
                  <a:pt x="246" y="449"/>
                </a:lnTo>
                <a:lnTo>
                  <a:pt x="245" y="455"/>
                </a:lnTo>
                <a:lnTo>
                  <a:pt x="245" y="460"/>
                </a:lnTo>
                <a:lnTo>
                  <a:pt x="254" y="475"/>
                </a:lnTo>
                <a:lnTo>
                  <a:pt x="254" y="475"/>
                </a:lnTo>
                <a:lnTo>
                  <a:pt x="257" y="481"/>
                </a:lnTo>
                <a:lnTo>
                  <a:pt x="260" y="483"/>
                </a:lnTo>
                <a:lnTo>
                  <a:pt x="264" y="484"/>
                </a:lnTo>
                <a:lnTo>
                  <a:pt x="266" y="483"/>
                </a:lnTo>
                <a:lnTo>
                  <a:pt x="271" y="481"/>
                </a:lnTo>
                <a:lnTo>
                  <a:pt x="273" y="481"/>
                </a:lnTo>
                <a:lnTo>
                  <a:pt x="276" y="482"/>
                </a:lnTo>
                <a:lnTo>
                  <a:pt x="276" y="482"/>
                </a:lnTo>
                <a:lnTo>
                  <a:pt x="279" y="487"/>
                </a:lnTo>
                <a:lnTo>
                  <a:pt x="283" y="495"/>
                </a:lnTo>
                <a:lnTo>
                  <a:pt x="292" y="519"/>
                </a:lnTo>
                <a:lnTo>
                  <a:pt x="303" y="549"/>
                </a:lnTo>
                <a:lnTo>
                  <a:pt x="303" y="549"/>
                </a:lnTo>
                <a:lnTo>
                  <a:pt x="297" y="604"/>
                </a:lnTo>
                <a:lnTo>
                  <a:pt x="292" y="643"/>
                </a:lnTo>
                <a:lnTo>
                  <a:pt x="292" y="655"/>
                </a:lnTo>
                <a:lnTo>
                  <a:pt x="292" y="662"/>
                </a:lnTo>
                <a:lnTo>
                  <a:pt x="292" y="662"/>
                </a:lnTo>
                <a:lnTo>
                  <a:pt x="292" y="671"/>
                </a:lnTo>
                <a:lnTo>
                  <a:pt x="292" y="688"/>
                </a:lnTo>
                <a:lnTo>
                  <a:pt x="290" y="709"/>
                </a:lnTo>
                <a:lnTo>
                  <a:pt x="292" y="725"/>
                </a:lnTo>
                <a:lnTo>
                  <a:pt x="292" y="725"/>
                </a:lnTo>
                <a:lnTo>
                  <a:pt x="292" y="738"/>
                </a:lnTo>
                <a:lnTo>
                  <a:pt x="292" y="751"/>
                </a:lnTo>
                <a:lnTo>
                  <a:pt x="292" y="763"/>
                </a:lnTo>
                <a:lnTo>
                  <a:pt x="292" y="763"/>
                </a:lnTo>
                <a:lnTo>
                  <a:pt x="283" y="779"/>
                </a:lnTo>
                <a:lnTo>
                  <a:pt x="268" y="812"/>
                </a:lnTo>
                <a:lnTo>
                  <a:pt x="268" y="812"/>
                </a:lnTo>
                <a:lnTo>
                  <a:pt x="266" y="819"/>
                </a:lnTo>
                <a:lnTo>
                  <a:pt x="266" y="826"/>
                </a:lnTo>
                <a:lnTo>
                  <a:pt x="267" y="833"/>
                </a:lnTo>
                <a:lnTo>
                  <a:pt x="270" y="837"/>
                </a:lnTo>
                <a:lnTo>
                  <a:pt x="276" y="846"/>
                </a:lnTo>
                <a:lnTo>
                  <a:pt x="279" y="853"/>
                </a:lnTo>
                <a:lnTo>
                  <a:pt x="279" y="853"/>
                </a:lnTo>
                <a:lnTo>
                  <a:pt x="284" y="858"/>
                </a:lnTo>
                <a:lnTo>
                  <a:pt x="289" y="863"/>
                </a:lnTo>
                <a:lnTo>
                  <a:pt x="295" y="867"/>
                </a:lnTo>
                <a:lnTo>
                  <a:pt x="303" y="868"/>
                </a:lnTo>
                <a:lnTo>
                  <a:pt x="314" y="868"/>
                </a:lnTo>
                <a:lnTo>
                  <a:pt x="310" y="920"/>
                </a:lnTo>
                <a:lnTo>
                  <a:pt x="325" y="924"/>
                </a:lnTo>
                <a:lnTo>
                  <a:pt x="325" y="924"/>
                </a:lnTo>
                <a:lnTo>
                  <a:pt x="323" y="1019"/>
                </a:lnTo>
                <a:lnTo>
                  <a:pt x="321" y="1137"/>
                </a:lnTo>
                <a:lnTo>
                  <a:pt x="321" y="1137"/>
                </a:lnTo>
                <a:lnTo>
                  <a:pt x="322" y="1154"/>
                </a:lnTo>
                <a:lnTo>
                  <a:pt x="325" y="1165"/>
                </a:lnTo>
                <a:lnTo>
                  <a:pt x="327" y="1172"/>
                </a:lnTo>
                <a:lnTo>
                  <a:pt x="328" y="1178"/>
                </a:lnTo>
                <a:lnTo>
                  <a:pt x="328" y="1178"/>
                </a:lnTo>
                <a:lnTo>
                  <a:pt x="330" y="1182"/>
                </a:lnTo>
                <a:lnTo>
                  <a:pt x="332" y="1184"/>
                </a:lnTo>
                <a:lnTo>
                  <a:pt x="337" y="1189"/>
                </a:lnTo>
                <a:lnTo>
                  <a:pt x="344" y="1193"/>
                </a:lnTo>
                <a:lnTo>
                  <a:pt x="344" y="1193"/>
                </a:lnTo>
                <a:lnTo>
                  <a:pt x="339" y="1215"/>
                </a:lnTo>
                <a:lnTo>
                  <a:pt x="337" y="1231"/>
                </a:lnTo>
                <a:lnTo>
                  <a:pt x="336" y="1242"/>
                </a:lnTo>
                <a:lnTo>
                  <a:pt x="336" y="1242"/>
                </a:lnTo>
                <a:lnTo>
                  <a:pt x="336" y="1247"/>
                </a:lnTo>
                <a:lnTo>
                  <a:pt x="333" y="1250"/>
                </a:lnTo>
                <a:lnTo>
                  <a:pt x="328" y="1256"/>
                </a:lnTo>
                <a:lnTo>
                  <a:pt x="328" y="1256"/>
                </a:lnTo>
                <a:lnTo>
                  <a:pt x="326" y="1259"/>
                </a:lnTo>
                <a:lnTo>
                  <a:pt x="319" y="1261"/>
                </a:lnTo>
                <a:lnTo>
                  <a:pt x="297" y="1267"/>
                </a:lnTo>
                <a:lnTo>
                  <a:pt x="283" y="1272"/>
                </a:lnTo>
                <a:lnTo>
                  <a:pt x="272" y="1277"/>
                </a:lnTo>
                <a:lnTo>
                  <a:pt x="261" y="1283"/>
                </a:lnTo>
                <a:lnTo>
                  <a:pt x="257" y="1287"/>
                </a:lnTo>
                <a:lnTo>
                  <a:pt x="254" y="1291"/>
                </a:lnTo>
                <a:lnTo>
                  <a:pt x="254" y="1291"/>
                </a:lnTo>
                <a:lnTo>
                  <a:pt x="249" y="1297"/>
                </a:lnTo>
                <a:lnTo>
                  <a:pt x="248" y="1300"/>
                </a:lnTo>
                <a:lnTo>
                  <a:pt x="248" y="1303"/>
                </a:lnTo>
                <a:lnTo>
                  <a:pt x="249" y="1304"/>
                </a:lnTo>
                <a:lnTo>
                  <a:pt x="255" y="1306"/>
                </a:lnTo>
                <a:lnTo>
                  <a:pt x="259" y="1309"/>
                </a:lnTo>
                <a:lnTo>
                  <a:pt x="261" y="1313"/>
                </a:lnTo>
                <a:lnTo>
                  <a:pt x="261" y="1313"/>
                </a:lnTo>
                <a:lnTo>
                  <a:pt x="264" y="1315"/>
                </a:lnTo>
                <a:lnTo>
                  <a:pt x="268" y="1317"/>
                </a:lnTo>
                <a:lnTo>
                  <a:pt x="283" y="1319"/>
                </a:lnTo>
                <a:lnTo>
                  <a:pt x="303" y="1320"/>
                </a:lnTo>
                <a:lnTo>
                  <a:pt x="326" y="1319"/>
                </a:lnTo>
                <a:lnTo>
                  <a:pt x="350" y="1317"/>
                </a:lnTo>
                <a:lnTo>
                  <a:pt x="375" y="1315"/>
                </a:lnTo>
                <a:lnTo>
                  <a:pt x="415" y="1309"/>
                </a:lnTo>
                <a:lnTo>
                  <a:pt x="415" y="1309"/>
                </a:lnTo>
                <a:lnTo>
                  <a:pt x="426" y="1306"/>
                </a:lnTo>
                <a:lnTo>
                  <a:pt x="432" y="1305"/>
                </a:lnTo>
                <a:lnTo>
                  <a:pt x="432" y="1304"/>
                </a:lnTo>
                <a:lnTo>
                  <a:pt x="432" y="1304"/>
                </a:lnTo>
                <a:lnTo>
                  <a:pt x="431" y="1303"/>
                </a:lnTo>
                <a:lnTo>
                  <a:pt x="422" y="1299"/>
                </a:lnTo>
                <a:lnTo>
                  <a:pt x="420" y="1298"/>
                </a:lnTo>
                <a:lnTo>
                  <a:pt x="419" y="1295"/>
                </a:lnTo>
                <a:lnTo>
                  <a:pt x="419" y="1294"/>
                </a:lnTo>
                <a:lnTo>
                  <a:pt x="419" y="1294"/>
                </a:lnTo>
                <a:lnTo>
                  <a:pt x="419" y="1291"/>
                </a:lnTo>
                <a:lnTo>
                  <a:pt x="417" y="1284"/>
                </a:lnTo>
                <a:lnTo>
                  <a:pt x="411" y="1273"/>
                </a:lnTo>
                <a:lnTo>
                  <a:pt x="404" y="1260"/>
                </a:lnTo>
                <a:lnTo>
                  <a:pt x="415" y="1245"/>
                </a:lnTo>
                <a:lnTo>
                  <a:pt x="419" y="1040"/>
                </a:lnTo>
                <a:lnTo>
                  <a:pt x="419" y="1040"/>
                </a:lnTo>
                <a:lnTo>
                  <a:pt x="463" y="1084"/>
                </a:lnTo>
                <a:lnTo>
                  <a:pt x="497" y="1116"/>
                </a:lnTo>
                <a:lnTo>
                  <a:pt x="513" y="1129"/>
                </a:lnTo>
                <a:lnTo>
                  <a:pt x="524" y="1137"/>
                </a:lnTo>
                <a:lnTo>
                  <a:pt x="524" y="1137"/>
                </a:lnTo>
                <a:lnTo>
                  <a:pt x="545" y="1150"/>
                </a:lnTo>
                <a:lnTo>
                  <a:pt x="570" y="1168"/>
                </a:lnTo>
                <a:lnTo>
                  <a:pt x="606" y="1193"/>
                </a:lnTo>
                <a:lnTo>
                  <a:pt x="606" y="1193"/>
                </a:lnTo>
                <a:lnTo>
                  <a:pt x="608" y="1196"/>
                </a:lnTo>
                <a:lnTo>
                  <a:pt x="612" y="1200"/>
                </a:lnTo>
                <a:lnTo>
                  <a:pt x="617" y="1212"/>
                </a:lnTo>
                <a:lnTo>
                  <a:pt x="620" y="1227"/>
                </a:lnTo>
                <a:lnTo>
                  <a:pt x="624" y="1242"/>
                </a:lnTo>
                <a:lnTo>
                  <a:pt x="624" y="1242"/>
                </a:lnTo>
                <a:lnTo>
                  <a:pt x="626" y="1248"/>
                </a:lnTo>
                <a:lnTo>
                  <a:pt x="629" y="1251"/>
                </a:lnTo>
                <a:lnTo>
                  <a:pt x="631" y="1254"/>
                </a:lnTo>
                <a:lnTo>
                  <a:pt x="634" y="1255"/>
                </a:lnTo>
                <a:lnTo>
                  <a:pt x="639" y="1255"/>
                </a:lnTo>
                <a:lnTo>
                  <a:pt x="641" y="1256"/>
                </a:lnTo>
                <a:lnTo>
                  <a:pt x="643" y="1256"/>
                </a:lnTo>
                <a:lnTo>
                  <a:pt x="643" y="1256"/>
                </a:lnTo>
                <a:lnTo>
                  <a:pt x="643" y="1260"/>
                </a:lnTo>
                <a:lnTo>
                  <a:pt x="641" y="1265"/>
                </a:lnTo>
                <a:lnTo>
                  <a:pt x="631" y="1280"/>
                </a:lnTo>
                <a:lnTo>
                  <a:pt x="619" y="1294"/>
                </a:lnTo>
                <a:lnTo>
                  <a:pt x="609" y="1305"/>
                </a:lnTo>
                <a:lnTo>
                  <a:pt x="609" y="1305"/>
                </a:lnTo>
                <a:lnTo>
                  <a:pt x="606" y="1309"/>
                </a:lnTo>
                <a:lnTo>
                  <a:pt x="601" y="1311"/>
                </a:lnTo>
                <a:lnTo>
                  <a:pt x="591" y="1316"/>
                </a:lnTo>
                <a:lnTo>
                  <a:pt x="586" y="1320"/>
                </a:lnTo>
                <a:lnTo>
                  <a:pt x="581" y="1322"/>
                </a:lnTo>
                <a:lnTo>
                  <a:pt x="578" y="1327"/>
                </a:lnTo>
                <a:lnTo>
                  <a:pt x="575" y="1332"/>
                </a:lnTo>
                <a:lnTo>
                  <a:pt x="575" y="1332"/>
                </a:lnTo>
                <a:lnTo>
                  <a:pt x="575" y="1336"/>
                </a:lnTo>
                <a:lnTo>
                  <a:pt x="576" y="1338"/>
                </a:lnTo>
                <a:lnTo>
                  <a:pt x="579" y="1339"/>
                </a:lnTo>
                <a:lnTo>
                  <a:pt x="584" y="1341"/>
                </a:lnTo>
                <a:lnTo>
                  <a:pt x="590" y="1341"/>
                </a:lnTo>
                <a:lnTo>
                  <a:pt x="609" y="1338"/>
                </a:lnTo>
                <a:lnTo>
                  <a:pt x="636" y="1336"/>
                </a:lnTo>
                <a:lnTo>
                  <a:pt x="636" y="1336"/>
                </a:lnTo>
                <a:lnTo>
                  <a:pt x="647" y="1333"/>
                </a:lnTo>
                <a:lnTo>
                  <a:pt x="656" y="1331"/>
                </a:lnTo>
                <a:lnTo>
                  <a:pt x="662" y="1326"/>
                </a:lnTo>
                <a:lnTo>
                  <a:pt x="667" y="1322"/>
                </a:lnTo>
                <a:lnTo>
                  <a:pt x="673" y="1313"/>
                </a:lnTo>
                <a:lnTo>
                  <a:pt x="675" y="1306"/>
                </a:lnTo>
                <a:lnTo>
                  <a:pt x="680" y="1302"/>
                </a:lnTo>
                <a:lnTo>
                  <a:pt x="680" y="1302"/>
                </a:lnTo>
                <a:lnTo>
                  <a:pt x="714" y="1271"/>
                </a:lnTo>
                <a:lnTo>
                  <a:pt x="730" y="1255"/>
                </a:lnTo>
                <a:lnTo>
                  <a:pt x="735" y="1249"/>
                </a:lnTo>
                <a:lnTo>
                  <a:pt x="736" y="1245"/>
                </a:lnTo>
                <a:lnTo>
                  <a:pt x="736" y="1245"/>
                </a:lnTo>
                <a:lnTo>
                  <a:pt x="734" y="1242"/>
                </a:lnTo>
                <a:lnTo>
                  <a:pt x="728" y="1237"/>
                </a:lnTo>
                <a:lnTo>
                  <a:pt x="709" y="1223"/>
                </a:lnTo>
                <a:lnTo>
                  <a:pt x="684" y="1205"/>
                </a:lnTo>
                <a:lnTo>
                  <a:pt x="684" y="1205"/>
                </a:lnTo>
                <a:lnTo>
                  <a:pt x="684" y="1195"/>
                </a:lnTo>
                <a:lnTo>
                  <a:pt x="683" y="1189"/>
                </a:lnTo>
                <a:lnTo>
                  <a:pt x="681" y="1187"/>
                </a:lnTo>
                <a:lnTo>
                  <a:pt x="680" y="1186"/>
                </a:lnTo>
                <a:lnTo>
                  <a:pt x="680" y="1186"/>
                </a:lnTo>
                <a:lnTo>
                  <a:pt x="674" y="1179"/>
                </a:lnTo>
                <a:lnTo>
                  <a:pt x="659" y="1165"/>
                </a:lnTo>
                <a:lnTo>
                  <a:pt x="618" y="1118"/>
                </a:lnTo>
                <a:lnTo>
                  <a:pt x="557" y="1051"/>
                </a:lnTo>
                <a:lnTo>
                  <a:pt x="504" y="935"/>
                </a:lnTo>
                <a:lnTo>
                  <a:pt x="531" y="928"/>
                </a:lnTo>
                <a:lnTo>
                  <a:pt x="531" y="928"/>
                </a:lnTo>
                <a:lnTo>
                  <a:pt x="538" y="925"/>
                </a:lnTo>
                <a:lnTo>
                  <a:pt x="543" y="923"/>
                </a:lnTo>
                <a:lnTo>
                  <a:pt x="548" y="920"/>
                </a:lnTo>
                <a:lnTo>
                  <a:pt x="557" y="920"/>
                </a:lnTo>
                <a:lnTo>
                  <a:pt x="557" y="920"/>
                </a:lnTo>
                <a:lnTo>
                  <a:pt x="565" y="919"/>
                </a:lnTo>
                <a:lnTo>
                  <a:pt x="573" y="917"/>
                </a:lnTo>
                <a:lnTo>
                  <a:pt x="595" y="901"/>
                </a:lnTo>
                <a:lnTo>
                  <a:pt x="595" y="901"/>
                </a:lnTo>
                <a:lnTo>
                  <a:pt x="598" y="897"/>
                </a:lnTo>
                <a:lnTo>
                  <a:pt x="601" y="894"/>
                </a:lnTo>
                <a:lnTo>
                  <a:pt x="602" y="889"/>
                </a:lnTo>
                <a:lnTo>
                  <a:pt x="602" y="884"/>
                </a:lnTo>
                <a:lnTo>
                  <a:pt x="602" y="878"/>
                </a:lnTo>
                <a:lnTo>
                  <a:pt x="601" y="872"/>
                </a:lnTo>
                <a:lnTo>
                  <a:pt x="596" y="858"/>
                </a:lnTo>
                <a:lnTo>
                  <a:pt x="585" y="833"/>
                </a:lnTo>
                <a:lnTo>
                  <a:pt x="579" y="822"/>
                </a:lnTo>
                <a:lnTo>
                  <a:pt x="575" y="812"/>
                </a:lnTo>
                <a:lnTo>
                  <a:pt x="575" y="812"/>
                </a:lnTo>
                <a:lnTo>
                  <a:pt x="570" y="784"/>
                </a:lnTo>
                <a:lnTo>
                  <a:pt x="565" y="740"/>
                </a:lnTo>
                <a:lnTo>
                  <a:pt x="562" y="690"/>
                </a:lnTo>
                <a:lnTo>
                  <a:pt x="560" y="665"/>
                </a:lnTo>
                <a:lnTo>
                  <a:pt x="560" y="643"/>
                </a:lnTo>
                <a:lnTo>
                  <a:pt x="560" y="643"/>
                </a:lnTo>
                <a:lnTo>
                  <a:pt x="560" y="620"/>
                </a:lnTo>
                <a:lnTo>
                  <a:pt x="559" y="592"/>
                </a:lnTo>
                <a:lnTo>
                  <a:pt x="553" y="531"/>
                </a:lnTo>
                <a:lnTo>
                  <a:pt x="547" y="473"/>
                </a:lnTo>
                <a:lnTo>
                  <a:pt x="546" y="451"/>
                </a:lnTo>
                <a:lnTo>
                  <a:pt x="546" y="437"/>
                </a:lnTo>
                <a:lnTo>
                  <a:pt x="546" y="437"/>
                </a:lnTo>
                <a:lnTo>
                  <a:pt x="545" y="427"/>
                </a:lnTo>
                <a:lnTo>
                  <a:pt x="542" y="419"/>
                </a:lnTo>
                <a:lnTo>
                  <a:pt x="538" y="411"/>
                </a:lnTo>
                <a:lnTo>
                  <a:pt x="532" y="404"/>
                </a:lnTo>
                <a:lnTo>
                  <a:pt x="523" y="393"/>
                </a:lnTo>
                <a:lnTo>
                  <a:pt x="518" y="387"/>
                </a:lnTo>
                <a:lnTo>
                  <a:pt x="515" y="382"/>
                </a:lnTo>
                <a:lnTo>
                  <a:pt x="515" y="382"/>
                </a:lnTo>
                <a:lnTo>
                  <a:pt x="513" y="375"/>
                </a:lnTo>
                <a:lnTo>
                  <a:pt x="509" y="368"/>
                </a:lnTo>
                <a:lnTo>
                  <a:pt x="498" y="354"/>
                </a:lnTo>
                <a:lnTo>
                  <a:pt x="482" y="337"/>
                </a:lnTo>
                <a:lnTo>
                  <a:pt x="482" y="337"/>
                </a:lnTo>
                <a:lnTo>
                  <a:pt x="486" y="327"/>
                </a:lnTo>
                <a:lnTo>
                  <a:pt x="488" y="317"/>
                </a:lnTo>
                <a:lnTo>
                  <a:pt x="490" y="306"/>
                </a:lnTo>
                <a:lnTo>
                  <a:pt x="490" y="306"/>
                </a:lnTo>
                <a:lnTo>
                  <a:pt x="487" y="271"/>
                </a:lnTo>
                <a:lnTo>
                  <a:pt x="486" y="246"/>
                </a:lnTo>
                <a:lnTo>
                  <a:pt x="486" y="246"/>
                </a:lnTo>
                <a:lnTo>
                  <a:pt x="499" y="246"/>
                </a:lnTo>
                <a:lnTo>
                  <a:pt x="512" y="245"/>
                </a:lnTo>
                <a:lnTo>
                  <a:pt x="524" y="243"/>
                </a:lnTo>
                <a:lnTo>
                  <a:pt x="524" y="243"/>
                </a:lnTo>
                <a:lnTo>
                  <a:pt x="540" y="238"/>
                </a:lnTo>
                <a:lnTo>
                  <a:pt x="562" y="228"/>
                </a:lnTo>
                <a:lnTo>
                  <a:pt x="591" y="217"/>
                </a:lnTo>
                <a:lnTo>
                  <a:pt x="591" y="217"/>
                </a:lnTo>
                <a:lnTo>
                  <a:pt x="587" y="210"/>
                </a:lnTo>
                <a:lnTo>
                  <a:pt x="584" y="200"/>
                </a:lnTo>
                <a:lnTo>
                  <a:pt x="580" y="186"/>
                </a:lnTo>
                <a:lnTo>
                  <a:pt x="580" y="186"/>
                </a:lnTo>
                <a:lnTo>
                  <a:pt x="578" y="179"/>
                </a:lnTo>
                <a:lnTo>
                  <a:pt x="578" y="171"/>
                </a:lnTo>
                <a:lnTo>
                  <a:pt x="579" y="155"/>
                </a:lnTo>
                <a:lnTo>
                  <a:pt x="581" y="142"/>
                </a:lnTo>
                <a:lnTo>
                  <a:pt x="584" y="138"/>
                </a:lnTo>
                <a:lnTo>
                  <a:pt x="501" y="78"/>
                </a:lnTo>
                <a:lnTo>
                  <a:pt x="501" y="78"/>
                </a:lnTo>
                <a:lnTo>
                  <a:pt x="476" y="67"/>
                </a:lnTo>
                <a:lnTo>
                  <a:pt x="454" y="56"/>
                </a:lnTo>
                <a:lnTo>
                  <a:pt x="433" y="45"/>
                </a:lnTo>
                <a:lnTo>
                  <a:pt x="433" y="45"/>
                </a:lnTo>
                <a:lnTo>
                  <a:pt x="410" y="33"/>
                </a:lnTo>
                <a:lnTo>
                  <a:pt x="383" y="20"/>
                </a:lnTo>
                <a:lnTo>
                  <a:pt x="352" y="7"/>
                </a:lnTo>
                <a:lnTo>
                  <a:pt x="352" y="7"/>
                </a:lnTo>
                <a:lnTo>
                  <a:pt x="312" y="3"/>
                </a:lnTo>
                <a:lnTo>
                  <a:pt x="282" y="1"/>
                </a:lnTo>
                <a:lnTo>
                  <a:pt x="257" y="0"/>
                </a:lnTo>
                <a:lnTo>
                  <a:pt x="257" y="0"/>
                </a:lnTo>
                <a:lnTo>
                  <a:pt x="248" y="1"/>
                </a:lnTo>
                <a:lnTo>
                  <a:pt x="235" y="3"/>
                </a:lnTo>
                <a:lnTo>
                  <a:pt x="207" y="11"/>
                </a:lnTo>
                <a:lnTo>
                  <a:pt x="176" y="22"/>
                </a:lnTo>
                <a:lnTo>
                  <a:pt x="176" y="22"/>
                </a:lnTo>
                <a:lnTo>
                  <a:pt x="156" y="26"/>
                </a:lnTo>
                <a:lnTo>
                  <a:pt x="135" y="33"/>
                </a:lnTo>
                <a:lnTo>
                  <a:pt x="107" y="41"/>
                </a:lnTo>
                <a:lnTo>
                  <a:pt x="107" y="41"/>
                </a:lnTo>
                <a:lnTo>
                  <a:pt x="91" y="47"/>
                </a:lnTo>
                <a:lnTo>
                  <a:pt x="74" y="57"/>
                </a:lnTo>
                <a:lnTo>
                  <a:pt x="56" y="69"/>
                </a:lnTo>
                <a:lnTo>
                  <a:pt x="39" y="81"/>
                </a:lnTo>
                <a:lnTo>
                  <a:pt x="11" y="102"/>
                </a:lnTo>
                <a:lnTo>
                  <a:pt x="0" y="112"/>
                </a:lnTo>
                <a:lnTo>
                  <a:pt x="0" y="112"/>
                </a:lnTo>
                <a:lnTo>
                  <a:pt x="11" y="128"/>
                </a:lnTo>
                <a:lnTo>
                  <a:pt x="22" y="145"/>
                </a:lnTo>
                <a:lnTo>
                  <a:pt x="33" y="164"/>
                </a:lnTo>
                <a:lnTo>
                  <a:pt x="33" y="164"/>
                </a:lnTo>
                <a:lnTo>
                  <a:pt x="42" y="179"/>
                </a:lnTo>
                <a:lnTo>
                  <a:pt x="47" y="185"/>
                </a:lnTo>
                <a:lnTo>
                  <a:pt x="51" y="186"/>
                </a:lnTo>
                <a:lnTo>
                  <a:pt x="52" y="186"/>
                </a:lnTo>
                <a:lnTo>
                  <a:pt x="52" y="186"/>
                </a:lnTo>
                <a:lnTo>
                  <a:pt x="57" y="186"/>
                </a:lnTo>
                <a:lnTo>
                  <a:pt x="73" y="189"/>
                </a:lnTo>
                <a:lnTo>
                  <a:pt x="96" y="193"/>
                </a:lnTo>
                <a:lnTo>
                  <a:pt x="111" y="196"/>
                </a:lnTo>
                <a:lnTo>
                  <a:pt x="127" y="201"/>
                </a:lnTo>
                <a:lnTo>
                  <a:pt x="127" y="201"/>
                </a:lnTo>
                <a:lnTo>
                  <a:pt x="160" y="215"/>
                </a:lnTo>
                <a:lnTo>
                  <a:pt x="191" y="228"/>
                </a:lnTo>
                <a:lnTo>
                  <a:pt x="223" y="243"/>
                </a:lnTo>
                <a:lnTo>
                  <a:pt x="273" y="248"/>
                </a:lnTo>
                <a:lnTo>
                  <a:pt x="256" y="4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D71996FA-9A78-438B-936D-D53229A003D2}"/>
              </a:ext>
            </a:extLst>
          </p:cNvPr>
          <p:cNvSpPr>
            <a:spLocks noEditPoints="1"/>
          </p:cNvSpPr>
          <p:nvPr/>
        </p:nvSpPr>
        <p:spPr bwMode="auto">
          <a:xfrm>
            <a:off x="1085328" y="4763549"/>
            <a:ext cx="744437" cy="1627168"/>
          </a:xfrm>
          <a:custGeom>
            <a:avLst/>
            <a:gdLst>
              <a:gd name="T0" fmla="*/ 215 w 759"/>
              <a:gd name="T1" fmla="*/ 44 h 1659"/>
              <a:gd name="T2" fmla="*/ 97 w 759"/>
              <a:gd name="T3" fmla="*/ 72 h 1659"/>
              <a:gd name="T4" fmla="*/ 12 w 759"/>
              <a:gd name="T5" fmla="*/ 162 h 1659"/>
              <a:gd name="T6" fmla="*/ 32 w 759"/>
              <a:gd name="T7" fmla="*/ 188 h 1659"/>
              <a:gd name="T8" fmla="*/ 39 w 759"/>
              <a:gd name="T9" fmla="*/ 223 h 1659"/>
              <a:gd name="T10" fmla="*/ 191 w 759"/>
              <a:gd name="T11" fmla="*/ 245 h 1659"/>
              <a:gd name="T12" fmla="*/ 197 w 759"/>
              <a:gd name="T13" fmla="*/ 316 h 1659"/>
              <a:gd name="T14" fmla="*/ 197 w 759"/>
              <a:gd name="T15" fmla="*/ 329 h 1659"/>
              <a:gd name="T16" fmla="*/ 151 w 759"/>
              <a:gd name="T17" fmla="*/ 365 h 1659"/>
              <a:gd name="T18" fmla="*/ 105 w 759"/>
              <a:gd name="T19" fmla="*/ 443 h 1659"/>
              <a:gd name="T20" fmla="*/ 66 w 759"/>
              <a:gd name="T21" fmla="*/ 511 h 1659"/>
              <a:gd name="T22" fmla="*/ 43 w 759"/>
              <a:gd name="T23" fmla="*/ 553 h 1659"/>
              <a:gd name="T24" fmla="*/ 63 w 759"/>
              <a:gd name="T25" fmla="*/ 621 h 1659"/>
              <a:gd name="T26" fmla="*/ 16 w 759"/>
              <a:gd name="T27" fmla="*/ 780 h 1659"/>
              <a:gd name="T28" fmla="*/ 6 w 759"/>
              <a:gd name="T29" fmla="*/ 889 h 1659"/>
              <a:gd name="T30" fmla="*/ 19 w 759"/>
              <a:gd name="T31" fmla="*/ 911 h 1659"/>
              <a:gd name="T32" fmla="*/ 107 w 759"/>
              <a:gd name="T33" fmla="*/ 1084 h 1659"/>
              <a:gd name="T34" fmla="*/ 75 w 759"/>
              <a:gd name="T35" fmla="*/ 1200 h 1659"/>
              <a:gd name="T36" fmla="*/ 28 w 759"/>
              <a:gd name="T37" fmla="*/ 1353 h 1659"/>
              <a:gd name="T38" fmla="*/ 36 w 759"/>
              <a:gd name="T39" fmla="*/ 1505 h 1659"/>
              <a:gd name="T40" fmla="*/ 36 w 759"/>
              <a:gd name="T41" fmla="*/ 1562 h 1659"/>
              <a:gd name="T42" fmla="*/ 28 w 759"/>
              <a:gd name="T43" fmla="*/ 1599 h 1659"/>
              <a:gd name="T44" fmla="*/ 38 w 759"/>
              <a:gd name="T45" fmla="*/ 1639 h 1659"/>
              <a:gd name="T46" fmla="*/ 89 w 759"/>
              <a:gd name="T47" fmla="*/ 1646 h 1659"/>
              <a:gd name="T48" fmla="*/ 163 w 759"/>
              <a:gd name="T49" fmla="*/ 1659 h 1659"/>
              <a:gd name="T50" fmla="*/ 219 w 759"/>
              <a:gd name="T51" fmla="*/ 1645 h 1659"/>
              <a:gd name="T52" fmla="*/ 225 w 759"/>
              <a:gd name="T53" fmla="*/ 1617 h 1659"/>
              <a:gd name="T54" fmla="*/ 187 w 759"/>
              <a:gd name="T55" fmla="*/ 1578 h 1659"/>
              <a:gd name="T56" fmla="*/ 231 w 759"/>
              <a:gd name="T57" fmla="*/ 1576 h 1659"/>
              <a:gd name="T58" fmla="*/ 325 w 759"/>
              <a:gd name="T59" fmla="*/ 1581 h 1659"/>
              <a:gd name="T60" fmla="*/ 358 w 759"/>
              <a:gd name="T61" fmla="*/ 1562 h 1659"/>
              <a:gd name="T62" fmla="*/ 356 w 759"/>
              <a:gd name="T63" fmla="*/ 1542 h 1659"/>
              <a:gd name="T64" fmla="*/ 289 w 759"/>
              <a:gd name="T65" fmla="*/ 1519 h 1659"/>
              <a:gd name="T66" fmla="*/ 236 w 759"/>
              <a:gd name="T67" fmla="*/ 1503 h 1659"/>
              <a:gd name="T68" fmla="*/ 225 w 759"/>
              <a:gd name="T69" fmla="*/ 1481 h 1659"/>
              <a:gd name="T70" fmla="*/ 221 w 759"/>
              <a:gd name="T71" fmla="*/ 1295 h 1659"/>
              <a:gd name="T72" fmla="*/ 248 w 759"/>
              <a:gd name="T73" fmla="*/ 1233 h 1659"/>
              <a:gd name="T74" fmla="*/ 293 w 759"/>
              <a:gd name="T75" fmla="*/ 977 h 1659"/>
              <a:gd name="T76" fmla="*/ 300 w 759"/>
              <a:gd name="T77" fmla="*/ 807 h 1659"/>
              <a:gd name="T78" fmla="*/ 300 w 759"/>
              <a:gd name="T79" fmla="*/ 655 h 1659"/>
              <a:gd name="T80" fmla="*/ 379 w 759"/>
              <a:gd name="T81" fmla="*/ 564 h 1659"/>
              <a:gd name="T82" fmla="*/ 410 w 759"/>
              <a:gd name="T83" fmla="*/ 547 h 1659"/>
              <a:gd name="T84" fmla="*/ 416 w 759"/>
              <a:gd name="T85" fmla="*/ 499 h 1659"/>
              <a:gd name="T86" fmla="*/ 412 w 759"/>
              <a:gd name="T87" fmla="*/ 481 h 1659"/>
              <a:gd name="T88" fmla="*/ 390 w 759"/>
              <a:gd name="T89" fmla="*/ 475 h 1659"/>
              <a:gd name="T90" fmla="*/ 519 w 759"/>
              <a:gd name="T91" fmla="*/ 221 h 1659"/>
              <a:gd name="T92" fmla="*/ 759 w 759"/>
              <a:gd name="T93" fmla="*/ 178 h 1659"/>
              <a:gd name="T94" fmla="*/ 706 w 759"/>
              <a:gd name="T95" fmla="*/ 116 h 1659"/>
              <a:gd name="T96" fmla="*/ 609 w 759"/>
              <a:gd name="T97" fmla="*/ 42 h 1659"/>
              <a:gd name="T98" fmla="*/ 551 w 759"/>
              <a:gd name="T99" fmla="*/ 25 h 1659"/>
              <a:gd name="T100" fmla="*/ 392 w 759"/>
              <a:gd name="T101" fmla="*/ 8 h 1659"/>
              <a:gd name="T102" fmla="*/ 372 w 759"/>
              <a:gd name="T103" fmla="*/ 471 h 1659"/>
              <a:gd name="T104" fmla="*/ 271 w 759"/>
              <a:gd name="T105" fmla="*/ 459 h 1659"/>
              <a:gd name="T106" fmla="*/ 279 w 759"/>
              <a:gd name="T107" fmla="*/ 401 h 1659"/>
              <a:gd name="T108" fmla="*/ 318 w 759"/>
              <a:gd name="T109" fmla="*/ 383 h 1659"/>
              <a:gd name="T110" fmla="*/ 341 w 759"/>
              <a:gd name="T111" fmla="*/ 366 h 1659"/>
              <a:gd name="T112" fmla="*/ 346 w 759"/>
              <a:gd name="T113" fmla="*/ 338 h 1659"/>
              <a:gd name="T114" fmla="*/ 366 w 759"/>
              <a:gd name="T115" fmla="*/ 324 h 1659"/>
              <a:gd name="T116" fmla="*/ 355 w 759"/>
              <a:gd name="T117" fmla="*/ 291 h 1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9" h="1659">
                <a:moveTo>
                  <a:pt x="353" y="0"/>
                </a:moveTo>
                <a:lnTo>
                  <a:pt x="353" y="0"/>
                </a:lnTo>
                <a:lnTo>
                  <a:pt x="303" y="18"/>
                </a:lnTo>
                <a:lnTo>
                  <a:pt x="258" y="31"/>
                </a:lnTo>
                <a:lnTo>
                  <a:pt x="236" y="39"/>
                </a:lnTo>
                <a:lnTo>
                  <a:pt x="215" y="44"/>
                </a:lnTo>
                <a:lnTo>
                  <a:pt x="215" y="44"/>
                </a:lnTo>
                <a:lnTo>
                  <a:pt x="146" y="58"/>
                </a:lnTo>
                <a:lnTo>
                  <a:pt x="118" y="64"/>
                </a:lnTo>
                <a:lnTo>
                  <a:pt x="107" y="68"/>
                </a:lnTo>
                <a:lnTo>
                  <a:pt x="97" y="72"/>
                </a:lnTo>
                <a:lnTo>
                  <a:pt x="97" y="72"/>
                </a:lnTo>
                <a:lnTo>
                  <a:pt x="92" y="74"/>
                </a:lnTo>
                <a:lnTo>
                  <a:pt x="87" y="79"/>
                </a:lnTo>
                <a:lnTo>
                  <a:pt x="72" y="92"/>
                </a:lnTo>
                <a:lnTo>
                  <a:pt x="56" y="109"/>
                </a:lnTo>
                <a:lnTo>
                  <a:pt x="41" y="128"/>
                </a:lnTo>
                <a:lnTo>
                  <a:pt x="12" y="162"/>
                </a:lnTo>
                <a:lnTo>
                  <a:pt x="0" y="178"/>
                </a:lnTo>
                <a:lnTo>
                  <a:pt x="0" y="178"/>
                </a:lnTo>
                <a:lnTo>
                  <a:pt x="6" y="178"/>
                </a:lnTo>
                <a:lnTo>
                  <a:pt x="19" y="180"/>
                </a:lnTo>
                <a:lnTo>
                  <a:pt x="26" y="184"/>
                </a:lnTo>
                <a:lnTo>
                  <a:pt x="32" y="188"/>
                </a:lnTo>
                <a:lnTo>
                  <a:pt x="36" y="193"/>
                </a:lnTo>
                <a:lnTo>
                  <a:pt x="37" y="196"/>
                </a:lnTo>
                <a:lnTo>
                  <a:pt x="38" y="200"/>
                </a:lnTo>
                <a:lnTo>
                  <a:pt x="38" y="200"/>
                </a:lnTo>
                <a:lnTo>
                  <a:pt x="38" y="213"/>
                </a:lnTo>
                <a:lnTo>
                  <a:pt x="39" y="223"/>
                </a:lnTo>
                <a:lnTo>
                  <a:pt x="41" y="230"/>
                </a:lnTo>
                <a:lnTo>
                  <a:pt x="197" y="230"/>
                </a:lnTo>
                <a:lnTo>
                  <a:pt x="197" y="230"/>
                </a:lnTo>
                <a:lnTo>
                  <a:pt x="196" y="233"/>
                </a:lnTo>
                <a:lnTo>
                  <a:pt x="193" y="239"/>
                </a:lnTo>
                <a:lnTo>
                  <a:pt x="191" y="245"/>
                </a:lnTo>
                <a:lnTo>
                  <a:pt x="191" y="254"/>
                </a:lnTo>
                <a:lnTo>
                  <a:pt x="190" y="265"/>
                </a:lnTo>
                <a:lnTo>
                  <a:pt x="191" y="278"/>
                </a:lnTo>
                <a:lnTo>
                  <a:pt x="191" y="278"/>
                </a:lnTo>
                <a:lnTo>
                  <a:pt x="193" y="301"/>
                </a:lnTo>
                <a:lnTo>
                  <a:pt x="197" y="316"/>
                </a:lnTo>
                <a:lnTo>
                  <a:pt x="199" y="323"/>
                </a:lnTo>
                <a:lnTo>
                  <a:pt x="201" y="326"/>
                </a:lnTo>
                <a:lnTo>
                  <a:pt x="201" y="327"/>
                </a:lnTo>
                <a:lnTo>
                  <a:pt x="201" y="327"/>
                </a:lnTo>
                <a:lnTo>
                  <a:pt x="199" y="328"/>
                </a:lnTo>
                <a:lnTo>
                  <a:pt x="197" y="329"/>
                </a:lnTo>
                <a:lnTo>
                  <a:pt x="193" y="329"/>
                </a:lnTo>
                <a:lnTo>
                  <a:pt x="188" y="331"/>
                </a:lnTo>
                <a:lnTo>
                  <a:pt x="181" y="334"/>
                </a:lnTo>
                <a:lnTo>
                  <a:pt x="173" y="340"/>
                </a:lnTo>
                <a:lnTo>
                  <a:pt x="163" y="350"/>
                </a:lnTo>
                <a:lnTo>
                  <a:pt x="151" y="365"/>
                </a:lnTo>
                <a:lnTo>
                  <a:pt x="151" y="365"/>
                </a:lnTo>
                <a:lnTo>
                  <a:pt x="138" y="382"/>
                </a:lnTo>
                <a:lnTo>
                  <a:pt x="127" y="398"/>
                </a:lnTo>
                <a:lnTo>
                  <a:pt x="120" y="411"/>
                </a:lnTo>
                <a:lnTo>
                  <a:pt x="113" y="425"/>
                </a:lnTo>
                <a:lnTo>
                  <a:pt x="105" y="443"/>
                </a:lnTo>
                <a:lnTo>
                  <a:pt x="103" y="449"/>
                </a:lnTo>
                <a:lnTo>
                  <a:pt x="109" y="475"/>
                </a:lnTo>
                <a:lnTo>
                  <a:pt x="109" y="475"/>
                </a:lnTo>
                <a:lnTo>
                  <a:pt x="94" y="488"/>
                </a:lnTo>
                <a:lnTo>
                  <a:pt x="66" y="511"/>
                </a:lnTo>
                <a:lnTo>
                  <a:pt x="66" y="511"/>
                </a:lnTo>
                <a:lnTo>
                  <a:pt x="55" y="521"/>
                </a:lnTo>
                <a:lnTo>
                  <a:pt x="50" y="527"/>
                </a:lnTo>
                <a:lnTo>
                  <a:pt x="47" y="532"/>
                </a:lnTo>
                <a:lnTo>
                  <a:pt x="45" y="538"/>
                </a:lnTo>
                <a:lnTo>
                  <a:pt x="44" y="544"/>
                </a:lnTo>
                <a:lnTo>
                  <a:pt x="43" y="553"/>
                </a:lnTo>
                <a:lnTo>
                  <a:pt x="44" y="561"/>
                </a:lnTo>
                <a:lnTo>
                  <a:pt x="44" y="561"/>
                </a:lnTo>
                <a:lnTo>
                  <a:pt x="45" y="571"/>
                </a:lnTo>
                <a:lnTo>
                  <a:pt x="48" y="582"/>
                </a:lnTo>
                <a:lnTo>
                  <a:pt x="54" y="602"/>
                </a:lnTo>
                <a:lnTo>
                  <a:pt x="63" y="621"/>
                </a:lnTo>
                <a:lnTo>
                  <a:pt x="63" y="621"/>
                </a:lnTo>
                <a:lnTo>
                  <a:pt x="58" y="636"/>
                </a:lnTo>
                <a:lnTo>
                  <a:pt x="44" y="673"/>
                </a:lnTo>
                <a:lnTo>
                  <a:pt x="30" y="724"/>
                </a:lnTo>
                <a:lnTo>
                  <a:pt x="22" y="752"/>
                </a:lnTo>
                <a:lnTo>
                  <a:pt x="16" y="780"/>
                </a:lnTo>
                <a:lnTo>
                  <a:pt x="16" y="780"/>
                </a:lnTo>
                <a:lnTo>
                  <a:pt x="11" y="807"/>
                </a:lnTo>
                <a:lnTo>
                  <a:pt x="8" y="831"/>
                </a:lnTo>
                <a:lnTo>
                  <a:pt x="5" y="853"/>
                </a:lnTo>
                <a:lnTo>
                  <a:pt x="5" y="873"/>
                </a:lnTo>
                <a:lnTo>
                  <a:pt x="6" y="889"/>
                </a:lnTo>
                <a:lnTo>
                  <a:pt x="9" y="901"/>
                </a:lnTo>
                <a:lnTo>
                  <a:pt x="10" y="905"/>
                </a:lnTo>
                <a:lnTo>
                  <a:pt x="12" y="908"/>
                </a:lnTo>
                <a:lnTo>
                  <a:pt x="16" y="911"/>
                </a:lnTo>
                <a:lnTo>
                  <a:pt x="19" y="911"/>
                </a:lnTo>
                <a:lnTo>
                  <a:pt x="19" y="911"/>
                </a:lnTo>
                <a:lnTo>
                  <a:pt x="64" y="917"/>
                </a:lnTo>
                <a:lnTo>
                  <a:pt x="94" y="920"/>
                </a:lnTo>
                <a:lnTo>
                  <a:pt x="94" y="920"/>
                </a:lnTo>
                <a:lnTo>
                  <a:pt x="100" y="997"/>
                </a:lnTo>
                <a:lnTo>
                  <a:pt x="105" y="1058"/>
                </a:lnTo>
                <a:lnTo>
                  <a:pt x="107" y="1084"/>
                </a:lnTo>
                <a:lnTo>
                  <a:pt x="107" y="1101"/>
                </a:lnTo>
                <a:lnTo>
                  <a:pt x="107" y="1101"/>
                </a:lnTo>
                <a:lnTo>
                  <a:pt x="105" y="1110"/>
                </a:lnTo>
                <a:lnTo>
                  <a:pt x="103" y="1118"/>
                </a:lnTo>
                <a:lnTo>
                  <a:pt x="97" y="1141"/>
                </a:lnTo>
                <a:lnTo>
                  <a:pt x="75" y="1200"/>
                </a:lnTo>
                <a:lnTo>
                  <a:pt x="63" y="1233"/>
                </a:lnTo>
                <a:lnTo>
                  <a:pt x="50" y="1269"/>
                </a:lnTo>
                <a:lnTo>
                  <a:pt x="39" y="1303"/>
                </a:lnTo>
                <a:lnTo>
                  <a:pt x="32" y="1336"/>
                </a:lnTo>
                <a:lnTo>
                  <a:pt x="32" y="1336"/>
                </a:lnTo>
                <a:lnTo>
                  <a:pt x="28" y="1353"/>
                </a:lnTo>
                <a:lnTo>
                  <a:pt x="27" y="1370"/>
                </a:lnTo>
                <a:lnTo>
                  <a:pt x="26" y="1388"/>
                </a:lnTo>
                <a:lnTo>
                  <a:pt x="26" y="1405"/>
                </a:lnTo>
                <a:lnTo>
                  <a:pt x="28" y="1442"/>
                </a:lnTo>
                <a:lnTo>
                  <a:pt x="31" y="1476"/>
                </a:lnTo>
                <a:lnTo>
                  <a:pt x="36" y="1505"/>
                </a:lnTo>
                <a:lnTo>
                  <a:pt x="39" y="1530"/>
                </a:lnTo>
                <a:lnTo>
                  <a:pt x="44" y="1552"/>
                </a:lnTo>
                <a:lnTo>
                  <a:pt x="44" y="1552"/>
                </a:lnTo>
                <a:lnTo>
                  <a:pt x="42" y="1553"/>
                </a:lnTo>
                <a:lnTo>
                  <a:pt x="38" y="1558"/>
                </a:lnTo>
                <a:lnTo>
                  <a:pt x="36" y="1562"/>
                </a:lnTo>
                <a:lnTo>
                  <a:pt x="34" y="1567"/>
                </a:lnTo>
                <a:lnTo>
                  <a:pt x="32" y="1574"/>
                </a:lnTo>
                <a:lnTo>
                  <a:pt x="32" y="1582"/>
                </a:lnTo>
                <a:lnTo>
                  <a:pt x="32" y="1582"/>
                </a:lnTo>
                <a:lnTo>
                  <a:pt x="31" y="1591"/>
                </a:lnTo>
                <a:lnTo>
                  <a:pt x="28" y="1599"/>
                </a:lnTo>
                <a:lnTo>
                  <a:pt x="25" y="1614"/>
                </a:lnTo>
                <a:lnTo>
                  <a:pt x="25" y="1621"/>
                </a:lnTo>
                <a:lnTo>
                  <a:pt x="27" y="1628"/>
                </a:lnTo>
                <a:lnTo>
                  <a:pt x="31" y="1634"/>
                </a:lnTo>
                <a:lnTo>
                  <a:pt x="38" y="1639"/>
                </a:lnTo>
                <a:lnTo>
                  <a:pt x="38" y="1639"/>
                </a:lnTo>
                <a:lnTo>
                  <a:pt x="47" y="1642"/>
                </a:lnTo>
                <a:lnTo>
                  <a:pt x="54" y="1645"/>
                </a:lnTo>
                <a:lnTo>
                  <a:pt x="61" y="1646"/>
                </a:lnTo>
                <a:lnTo>
                  <a:pt x="67" y="1646"/>
                </a:lnTo>
                <a:lnTo>
                  <a:pt x="82" y="1645"/>
                </a:lnTo>
                <a:lnTo>
                  <a:pt x="89" y="1646"/>
                </a:lnTo>
                <a:lnTo>
                  <a:pt x="97" y="1648"/>
                </a:lnTo>
                <a:lnTo>
                  <a:pt x="97" y="1648"/>
                </a:lnTo>
                <a:lnTo>
                  <a:pt x="116" y="1653"/>
                </a:lnTo>
                <a:lnTo>
                  <a:pt x="140" y="1658"/>
                </a:lnTo>
                <a:lnTo>
                  <a:pt x="151" y="1659"/>
                </a:lnTo>
                <a:lnTo>
                  <a:pt x="163" y="1659"/>
                </a:lnTo>
                <a:lnTo>
                  <a:pt x="174" y="1659"/>
                </a:lnTo>
                <a:lnTo>
                  <a:pt x="185" y="1657"/>
                </a:lnTo>
                <a:lnTo>
                  <a:pt x="185" y="1657"/>
                </a:lnTo>
                <a:lnTo>
                  <a:pt x="203" y="1652"/>
                </a:lnTo>
                <a:lnTo>
                  <a:pt x="212" y="1648"/>
                </a:lnTo>
                <a:lnTo>
                  <a:pt x="219" y="1645"/>
                </a:lnTo>
                <a:lnTo>
                  <a:pt x="224" y="1640"/>
                </a:lnTo>
                <a:lnTo>
                  <a:pt x="227" y="1635"/>
                </a:lnTo>
                <a:lnTo>
                  <a:pt x="229" y="1629"/>
                </a:lnTo>
                <a:lnTo>
                  <a:pt x="229" y="1623"/>
                </a:lnTo>
                <a:lnTo>
                  <a:pt x="229" y="1623"/>
                </a:lnTo>
                <a:lnTo>
                  <a:pt x="225" y="1617"/>
                </a:lnTo>
                <a:lnTo>
                  <a:pt x="219" y="1609"/>
                </a:lnTo>
                <a:lnTo>
                  <a:pt x="204" y="1595"/>
                </a:lnTo>
                <a:lnTo>
                  <a:pt x="191" y="1584"/>
                </a:lnTo>
                <a:lnTo>
                  <a:pt x="185" y="1580"/>
                </a:lnTo>
                <a:lnTo>
                  <a:pt x="185" y="1580"/>
                </a:lnTo>
                <a:lnTo>
                  <a:pt x="187" y="1578"/>
                </a:lnTo>
                <a:lnTo>
                  <a:pt x="195" y="1575"/>
                </a:lnTo>
                <a:lnTo>
                  <a:pt x="201" y="1574"/>
                </a:lnTo>
                <a:lnTo>
                  <a:pt x="209" y="1574"/>
                </a:lnTo>
                <a:lnTo>
                  <a:pt x="219" y="1574"/>
                </a:lnTo>
                <a:lnTo>
                  <a:pt x="231" y="1576"/>
                </a:lnTo>
                <a:lnTo>
                  <a:pt x="231" y="1576"/>
                </a:lnTo>
                <a:lnTo>
                  <a:pt x="246" y="1579"/>
                </a:lnTo>
                <a:lnTo>
                  <a:pt x="262" y="1581"/>
                </a:lnTo>
                <a:lnTo>
                  <a:pt x="279" y="1582"/>
                </a:lnTo>
                <a:lnTo>
                  <a:pt x="295" y="1582"/>
                </a:lnTo>
                <a:lnTo>
                  <a:pt x="311" y="1582"/>
                </a:lnTo>
                <a:lnTo>
                  <a:pt x="325" y="1581"/>
                </a:lnTo>
                <a:lnTo>
                  <a:pt x="336" y="1578"/>
                </a:lnTo>
                <a:lnTo>
                  <a:pt x="340" y="1575"/>
                </a:lnTo>
                <a:lnTo>
                  <a:pt x="344" y="1573"/>
                </a:lnTo>
                <a:lnTo>
                  <a:pt x="344" y="1573"/>
                </a:lnTo>
                <a:lnTo>
                  <a:pt x="355" y="1564"/>
                </a:lnTo>
                <a:lnTo>
                  <a:pt x="358" y="1562"/>
                </a:lnTo>
                <a:lnTo>
                  <a:pt x="362" y="1558"/>
                </a:lnTo>
                <a:lnTo>
                  <a:pt x="363" y="1556"/>
                </a:lnTo>
                <a:lnTo>
                  <a:pt x="363" y="1552"/>
                </a:lnTo>
                <a:lnTo>
                  <a:pt x="361" y="1547"/>
                </a:lnTo>
                <a:lnTo>
                  <a:pt x="356" y="1542"/>
                </a:lnTo>
                <a:lnTo>
                  <a:pt x="356" y="1542"/>
                </a:lnTo>
                <a:lnTo>
                  <a:pt x="350" y="1537"/>
                </a:lnTo>
                <a:lnTo>
                  <a:pt x="342" y="1534"/>
                </a:lnTo>
                <a:lnTo>
                  <a:pt x="333" y="1530"/>
                </a:lnTo>
                <a:lnTo>
                  <a:pt x="323" y="1527"/>
                </a:lnTo>
                <a:lnTo>
                  <a:pt x="301" y="1523"/>
                </a:lnTo>
                <a:lnTo>
                  <a:pt x="289" y="1519"/>
                </a:lnTo>
                <a:lnTo>
                  <a:pt x="275" y="1514"/>
                </a:lnTo>
                <a:lnTo>
                  <a:pt x="275" y="1514"/>
                </a:lnTo>
                <a:lnTo>
                  <a:pt x="263" y="1509"/>
                </a:lnTo>
                <a:lnTo>
                  <a:pt x="254" y="1507"/>
                </a:lnTo>
                <a:lnTo>
                  <a:pt x="242" y="1504"/>
                </a:lnTo>
                <a:lnTo>
                  <a:pt x="236" y="1503"/>
                </a:lnTo>
                <a:lnTo>
                  <a:pt x="235" y="1501"/>
                </a:lnTo>
                <a:lnTo>
                  <a:pt x="235" y="1498"/>
                </a:lnTo>
                <a:lnTo>
                  <a:pt x="235" y="1498"/>
                </a:lnTo>
                <a:lnTo>
                  <a:pt x="234" y="1494"/>
                </a:lnTo>
                <a:lnTo>
                  <a:pt x="231" y="1490"/>
                </a:lnTo>
                <a:lnTo>
                  <a:pt x="225" y="1481"/>
                </a:lnTo>
                <a:lnTo>
                  <a:pt x="215" y="1470"/>
                </a:lnTo>
                <a:lnTo>
                  <a:pt x="215" y="1470"/>
                </a:lnTo>
                <a:lnTo>
                  <a:pt x="216" y="1389"/>
                </a:lnTo>
                <a:lnTo>
                  <a:pt x="219" y="1331"/>
                </a:lnTo>
                <a:lnTo>
                  <a:pt x="220" y="1308"/>
                </a:lnTo>
                <a:lnTo>
                  <a:pt x="221" y="1295"/>
                </a:lnTo>
                <a:lnTo>
                  <a:pt x="221" y="1295"/>
                </a:lnTo>
                <a:lnTo>
                  <a:pt x="224" y="1288"/>
                </a:lnTo>
                <a:lnTo>
                  <a:pt x="227" y="1280"/>
                </a:lnTo>
                <a:lnTo>
                  <a:pt x="236" y="1260"/>
                </a:lnTo>
                <a:lnTo>
                  <a:pt x="245" y="1242"/>
                </a:lnTo>
                <a:lnTo>
                  <a:pt x="248" y="1233"/>
                </a:lnTo>
                <a:lnTo>
                  <a:pt x="249" y="1227"/>
                </a:lnTo>
                <a:lnTo>
                  <a:pt x="249" y="1227"/>
                </a:lnTo>
                <a:lnTo>
                  <a:pt x="274" y="1101"/>
                </a:lnTo>
                <a:lnTo>
                  <a:pt x="289" y="1021"/>
                </a:lnTo>
                <a:lnTo>
                  <a:pt x="292" y="991"/>
                </a:lnTo>
                <a:lnTo>
                  <a:pt x="293" y="977"/>
                </a:lnTo>
                <a:lnTo>
                  <a:pt x="293" y="977"/>
                </a:lnTo>
                <a:lnTo>
                  <a:pt x="292" y="925"/>
                </a:lnTo>
                <a:lnTo>
                  <a:pt x="291" y="886"/>
                </a:lnTo>
                <a:lnTo>
                  <a:pt x="303" y="874"/>
                </a:lnTo>
                <a:lnTo>
                  <a:pt x="303" y="874"/>
                </a:lnTo>
                <a:lnTo>
                  <a:pt x="300" y="807"/>
                </a:lnTo>
                <a:lnTo>
                  <a:pt x="293" y="727"/>
                </a:lnTo>
                <a:lnTo>
                  <a:pt x="293" y="727"/>
                </a:lnTo>
                <a:lnTo>
                  <a:pt x="293" y="712"/>
                </a:lnTo>
                <a:lnTo>
                  <a:pt x="296" y="692"/>
                </a:lnTo>
                <a:lnTo>
                  <a:pt x="300" y="655"/>
                </a:lnTo>
                <a:lnTo>
                  <a:pt x="300" y="655"/>
                </a:lnTo>
                <a:lnTo>
                  <a:pt x="301" y="641"/>
                </a:lnTo>
                <a:lnTo>
                  <a:pt x="301" y="627"/>
                </a:lnTo>
                <a:lnTo>
                  <a:pt x="300" y="615"/>
                </a:lnTo>
                <a:lnTo>
                  <a:pt x="375" y="565"/>
                </a:lnTo>
                <a:lnTo>
                  <a:pt x="375" y="565"/>
                </a:lnTo>
                <a:lnTo>
                  <a:pt x="379" y="564"/>
                </a:lnTo>
                <a:lnTo>
                  <a:pt x="388" y="563"/>
                </a:lnTo>
                <a:lnTo>
                  <a:pt x="399" y="559"/>
                </a:lnTo>
                <a:lnTo>
                  <a:pt x="402" y="555"/>
                </a:lnTo>
                <a:lnTo>
                  <a:pt x="406" y="552"/>
                </a:lnTo>
                <a:lnTo>
                  <a:pt x="406" y="552"/>
                </a:lnTo>
                <a:lnTo>
                  <a:pt x="410" y="547"/>
                </a:lnTo>
                <a:lnTo>
                  <a:pt x="412" y="541"/>
                </a:lnTo>
                <a:lnTo>
                  <a:pt x="414" y="526"/>
                </a:lnTo>
                <a:lnTo>
                  <a:pt x="417" y="510"/>
                </a:lnTo>
                <a:lnTo>
                  <a:pt x="417" y="504"/>
                </a:lnTo>
                <a:lnTo>
                  <a:pt x="416" y="499"/>
                </a:lnTo>
                <a:lnTo>
                  <a:pt x="416" y="499"/>
                </a:lnTo>
                <a:lnTo>
                  <a:pt x="414" y="495"/>
                </a:lnTo>
                <a:lnTo>
                  <a:pt x="414" y="492"/>
                </a:lnTo>
                <a:lnTo>
                  <a:pt x="416" y="486"/>
                </a:lnTo>
                <a:lnTo>
                  <a:pt x="416" y="482"/>
                </a:lnTo>
                <a:lnTo>
                  <a:pt x="414" y="481"/>
                </a:lnTo>
                <a:lnTo>
                  <a:pt x="412" y="481"/>
                </a:lnTo>
                <a:lnTo>
                  <a:pt x="412" y="481"/>
                </a:lnTo>
                <a:lnTo>
                  <a:pt x="402" y="480"/>
                </a:lnTo>
                <a:lnTo>
                  <a:pt x="397" y="478"/>
                </a:lnTo>
                <a:lnTo>
                  <a:pt x="394" y="477"/>
                </a:lnTo>
                <a:lnTo>
                  <a:pt x="394" y="477"/>
                </a:lnTo>
                <a:lnTo>
                  <a:pt x="390" y="475"/>
                </a:lnTo>
                <a:lnTo>
                  <a:pt x="381" y="246"/>
                </a:lnTo>
                <a:lnTo>
                  <a:pt x="412" y="250"/>
                </a:lnTo>
                <a:lnTo>
                  <a:pt x="412" y="250"/>
                </a:lnTo>
                <a:lnTo>
                  <a:pt x="425" y="245"/>
                </a:lnTo>
                <a:lnTo>
                  <a:pt x="462" y="235"/>
                </a:lnTo>
                <a:lnTo>
                  <a:pt x="519" y="221"/>
                </a:lnTo>
                <a:lnTo>
                  <a:pt x="555" y="213"/>
                </a:lnTo>
                <a:lnTo>
                  <a:pt x="594" y="206"/>
                </a:lnTo>
                <a:lnTo>
                  <a:pt x="594" y="206"/>
                </a:lnTo>
                <a:lnTo>
                  <a:pt x="665" y="193"/>
                </a:lnTo>
                <a:lnTo>
                  <a:pt x="716" y="184"/>
                </a:lnTo>
                <a:lnTo>
                  <a:pt x="759" y="178"/>
                </a:lnTo>
                <a:lnTo>
                  <a:pt x="759" y="178"/>
                </a:lnTo>
                <a:lnTo>
                  <a:pt x="755" y="173"/>
                </a:lnTo>
                <a:lnTo>
                  <a:pt x="745" y="158"/>
                </a:lnTo>
                <a:lnTo>
                  <a:pt x="728" y="139"/>
                </a:lnTo>
                <a:lnTo>
                  <a:pt x="706" y="116"/>
                </a:lnTo>
                <a:lnTo>
                  <a:pt x="706" y="116"/>
                </a:lnTo>
                <a:lnTo>
                  <a:pt x="683" y="94"/>
                </a:lnTo>
                <a:lnTo>
                  <a:pt x="665" y="78"/>
                </a:lnTo>
                <a:lnTo>
                  <a:pt x="645" y="64"/>
                </a:lnTo>
                <a:lnTo>
                  <a:pt x="622" y="50"/>
                </a:lnTo>
                <a:lnTo>
                  <a:pt x="622" y="50"/>
                </a:lnTo>
                <a:lnTo>
                  <a:pt x="609" y="42"/>
                </a:lnTo>
                <a:lnTo>
                  <a:pt x="596" y="37"/>
                </a:lnTo>
                <a:lnTo>
                  <a:pt x="577" y="29"/>
                </a:lnTo>
                <a:lnTo>
                  <a:pt x="563" y="25"/>
                </a:lnTo>
                <a:lnTo>
                  <a:pt x="560" y="24"/>
                </a:lnTo>
                <a:lnTo>
                  <a:pt x="560" y="24"/>
                </a:lnTo>
                <a:lnTo>
                  <a:pt x="551" y="25"/>
                </a:lnTo>
                <a:lnTo>
                  <a:pt x="529" y="26"/>
                </a:lnTo>
                <a:lnTo>
                  <a:pt x="499" y="25"/>
                </a:lnTo>
                <a:lnTo>
                  <a:pt x="483" y="24"/>
                </a:lnTo>
                <a:lnTo>
                  <a:pt x="466" y="22"/>
                </a:lnTo>
                <a:lnTo>
                  <a:pt x="466" y="22"/>
                </a:lnTo>
                <a:lnTo>
                  <a:pt x="392" y="8"/>
                </a:lnTo>
                <a:lnTo>
                  <a:pt x="353" y="0"/>
                </a:lnTo>
                <a:lnTo>
                  <a:pt x="353" y="0"/>
                </a:lnTo>
                <a:close/>
                <a:moveTo>
                  <a:pt x="380" y="471"/>
                </a:moveTo>
                <a:lnTo>
                  <a:pt x="378" y="471"/>
                </a:lnTo>
                <a:lnTo>
                  <a:pt x="378" y="471"/>
                </a:lnTo>
                <a:lnTo>
                  <a:pt x="372" y="471"/>
                </a:lnTo>
                <a:lnTo>
                  <a:pt x="366" y="471"/>
                </a:lnTo>
                <a:lnTo>
                  <a:pt x="361" y="473"/>
                </a:lnTo>
                <a:lnTo>
                  <a:pt x="356" y="477"/>
                </a:lnTo>
                <a:lnTo>
                  <a:pt x="291" y="565"/>
                </a:lnTo>
                <a:lnTo>
                  <a:pt x="271" y="459"/>
                </a:lnTo>
                <a:lnTo>
                  <a:pt x="271" y="459"/>
                </a:lnTo>
                <a:lnTo>
                  <a:pt x="271" y="447"/>
                </a:lnTo>
                <a:lnTo>
                  <a:pt x="269" y="431"/>
                </a:lnTo>
                <a:lnTo>
                  <a:pt x="269" y="431"/>
                </a:lnTo>
                <a:lnTo>
                  <a:pt x="269" y="426"/>
                </a:lnTo>
                <a:lnTo>
                  <a:pt x="271" y="420"/>
                </a:lnTo>
                <a:lnTo>
                  <a:pt x="279" y="401"/>
                </a:lnTo>
                <a:lnTo>
                  <a:pt x="291" y="377"/>
                </a:lnTo>
                <a:lnTo>
                  <a:pt x="291" y="377"/>
                </a:lnTo>
                <a:lnTo>
                  <a:pt x="295" y="379"/>
                </a:lnTo>
                <a:lnTo>
                  <a:pt x="306" y="382"/>
                </a:lnTo>
                <a:lnTo>
                  <a:pt x="312" y="383"/>
                </a:lnTo>
                <a:lnTo>
                  <a:pt x="318" y="383"/>
                </a:lnTo>
                <a:lnTo>
                  <a:pt x="325" y="383"/>
                </a:lnTo>
                <a:lnTo>
                  <a:pt x="331" y="381"/>
                </a:lnTo>
                <a:lnTo>
                  <a:pt x="331" y="381"/>
                </a:lnTo>
                <a:lnTo>
                  <a:pt x="336" y="377"/>
                </a:lnTo>
                <a:lnTo>
                  <a:pt x="339" y="372"/>
                </a:lnTo>
                <a:lnTo>
                  <a:pt x="341" y="366"/>
                </a:lnTo>
                <a:lnTo>
                  <a:pt x="341" y="360"/>
                </a:lnTo>
                <a:lnTo>
                  <a:pt x="342" y="348"/>
                </a:lnTo>
                <a:lnTo>
                  <a:pt x="342" y="343"/>
                </a:lnTo>
                <a:lnTo>
                  <a:pt x="344" y="340"/>
                </a:lnTo>
                <a:lnTo>
                  <a:pt x="344" y="340"/>
                </a:lnTo>
                <a:lnTo>
                  <a:pt x="346" y="338"/>
                </a:lnTo>
                <a:lnTo>
                  <a:pt x="350" y="337"/>
                </a:lnTo>
                <a:lnTo>
                  <a:pt x="357" y="334"/>
                </a:lnTo>
                <a:lnTo>
                  <a:pt x="359" y="332"/>
                </a:lnTo>
                <a:lnTo>
                  <a:pt x="363" y="331"/>
                </a:lnTo>
                <a:lnTo>
                  <a:pt x="364" y="328"/>
                </a:lnTo>
                <a:lnTo>
                  <a:pt x="366" y="324"/>
                </a:lnTo>
                <a:lnTo>
                  <a:pt x="366" y="324"/>
                </a:lnTo>
                <a:lnTo>
                  <a:pt x="364" y="317"/>
                </a:lnTo>
                <a:lnTo>
                  <a:pt x="363" y="310"/>
                </a:lnTo>
                <a:lnTo>
                  <a:pt x="356" y="296"/>
                </a:lnTo>
                <a:lnTo>
                  <a:pt x="356" y="296"/>
                </a:lnTo>
                <a:lnTo>
                  <a:pt x="355" y="291"/>
                </a:lnTo>
                <a:lnTo>
                  <a:pt x="355" y="284"/>
                </a:lnTo>
                <a:lnTo>
                  <a:pt x="355" y="266"/>
                </a:lnTo>
                <a:lnTo>
                  <a:pt x="356" y="243"/>
                </a:lnTo>
                <a:lnTo>
                  <a:pt x="373" y="245"/>
                </a:lnTo>
                <a:lnTo>
                  <a:pt x="380" y="4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5633B4AC-F836-45CB-A7FD-7E6F6B35BFEF}"/>
              </a:ext>
            </a:extLst>
          </p:cNvPr>
          <p:cNvSpPr>
            <a:spLocks noEditPoints="1"/>
          </p:cNvSpPr>
          <p:nvPr/>
        </p:nvSpPr>
        <p:spPr bwMode="auto">
          <a:xfrm>
            <a:off x="8268084" y="2796037"/>
            <a:ext cx="1018677" cy="1638053"/>
          </a:xfrm>
          <a:custGeom>
            <a:avLst/>
            <a:gdLst>
              <a:gd name="T0" fmla="*/ 212 w 773"/>
              <a:gd name="T1" fmla="*/ 168 h 1243"/>
              <a:gd name="T2" fmla="*/ 214 w 773"/>
              <a:gd name="T3" fmla="*/ 226 h 1243"/>
              <a:gd name="T4" fmla="*/ 211 w 773"/>
              <a:gd name="T5" fmla="*/ 255 h 1243"/>
              <a:gd name="T6" fmla="*/ 165 w 773"/>
              <a:gd name="T7" fmla="*/ 325 h 1243"/>
              <a:gd name="T8" fmla="*/ 139 w 773"/>
              <a:gd name="T9" fmla="*/ 404 h 1243"/>
              <a:gd name="T10" fmla="*/ 132 w 773"/>
              <a:gd name="T11" fmla="*/ 488 h 1243"/>
              <a:gd name="T12" fmla="*/ 128 w 773"/>
              <a:gd name="T13" fmla="*/ 587 h 1243"/>
              <a:gd name="T14" fmla="*/ 118 w 773"/>
              <a:gd name="T15" fmla="*/ 621 h 1243"/>
              <a:gd name="T16" fmla="*/ 35 w 773"/>
              <a:gd name="T17" fmla="*/ 646 h 1243"/>
              <a:gd name="T18" fmla="*/ 63 w 773"/>
              <a:gd name="T19" fmla="*/ 791 h 1243"/>
              <a:gd name="T20" fmla="*/ 151 w 773"/>
              <a:gd name="T21" fmla="*/ 855 h 1243"/>
              <a:gd name="T22" fmla="*/ 113 w 773"/>
              <a:gd name="T23" fmla="*/ 1023 h 1243"/>
              <a:gd name="T24" fmla="*/ 45 w 773"/>
              <a:gd name="T25" fmla="*/ 1086 h 1243"/>
              <a:gd name="T26" fmla="*/ 45 w 773"/>
              <a:gd name="T27" fmla="*/ 1101 h 1243"/>
              <a:gd name="T28" fmla="*/ 35 w 773"/>
              <a:gd name="T29" fmla="*/ 1120 h 1243"/>
              <a:gd name="T30" fmla="*/ 3 w 773"/>
              <a:gd name="T31" fmla="*/ 1122 h 1243"/>
              <a:gd name="T32" fmla="*/ 2 w 773"/>
              <a:gd name="T33" fmla="*/ 1131 h 1243"/>
              <a:gd name="T34" fmla="*/ 10 w 773"/>
              <a:gd name="T35" fmla="*/ 1154 h 1243"/>
              <a:gd name="T36" fmla="*/ 106 w 773"/>
              <a:gd name="T37" fmla="*/ 1238 h 1243"/>
              <a:gd name="T38" fmla="*/ 113 w 773"/>
              <a:gd name="T39" fmla="*/ 1232 h 1243"/>
              <a:gd name="T40" fmla="*/ 111 w 773"/>
              <a:gd name="T41" fmla="*/ 1199 h 1243"/>
              <a:gd name="T42" fmla="*/ 104 w 773"/>
              <a:gd name="T43" fmla="*/ 1154 h 1243"/>
              <a:gd name="T44" fmla="*/ 179 w 773"/>
              <a:gd name="T45" fmla="*/ 1178 h 1243"/>
              <a:gd name="T46" fmla="*/ 216 w 773"/>
              <a:gd name="T47" fmla="*/ 1193 h 1243"/>
              <a:gd name="T48" fmla="*/ 289 w 773"/>
              <a:gd name="T49" fmla="*/ 1208 h 1243"/>
              <a:gd name="T50" fmla="*/ 283 w 773"/>
              <a:gd name="T51" fmla="*/ 1228 h 1243"/>
              <a:gd name="T52" fmla="*/ 324 w 773"/>
              <a:gd name="T53" fmla="*/ 1242 h 1243"/>
              <a:gd name="T54" fmla="*/ 410 w 773"/>
              <a:gd name="T55" fmla="*/ 1239 h 1243"/>
              <a:gd name="T56" fmla="*/ 363 w 773"/>
              <a:gd name="T57" fmla="*/ 1208 h 1243"/>
              <a:gd name="T58" fmla="*/ 377 w 773"/>
              <a:gd name="T59" fmla="*/ 1164 h 1243"/>
              <a:gd name="T60" fmla="*/ 396 w 773"/>
              <a:gd name="T61" fmla="*/ 1133 h 1243"/>
              <a:gd name="T62" fmla="*/ 392 w 773"/>
              <a:gd name="T63" fmla="*/ 1081 h 1243"/>
              <a:gd name="T64" fmla="*/ 403 w 773"/>
              <a:gd name="T65" fmla="*/ 900 h 1243"/>
              <a:gd name="T66" fmla="*/ 376 w 773"/>
              <a:gd name="T67" fmla="*/ 730 h 1243"/>
              <a:gd name="T68" fmla="*/ 368 w 773"/>
              <a:gd name="T69" fmla="*/ 631 h 1243"/>
              <a:gd name="T70" fmla="*/ 361 w 773"/>
              <a:gd name="T71" fmla="*/ 554 h 1243"/>
              <a:gd name="T72" fmla="*/ 410 w 773"/>
              <a:gd name="T73" fmla="*/ 507 h 1243"/>
              <a:gd name="T74" fmla="*/ 464 w 773"/>
              <a:gd name="T75" fmla="*/ 459 h 1243"/>
              <a:gd name="T76" fmla="*/ 470 w 773"/>
              <a:gd name="T77" fmla="*/ 421 h 1243"/>
              <a:gd name="T78" fmla="*/ 470 w 773"/>
              <a:gd name="T79" fmla="*/ 397 h 1243"/>
              <a:gd name="T80" fmla="*/ 573 w 773"/>
              <a:gd name="T81" fmla="*/ 177 h 1243"/>
              <a:gd name="T82" fmla="*/ 659 w 773"/>
              <a:gd name="T83" fmla="*/ 187 h 1243"/>
              <a:gd name="T84" fmla="*/ 762 w 773"/>
              <a:gd name="T85" fmla="*/ 179 h 1243"/>
              <a:gd name="T86" fmla="*/ 656 w 773"/>
              <a:gd name="T87" fmla="*/ 55 h 1243"/>
              <a:gd name="T88" fmla="*/ 534 w 773"/>
              <a:gd name="T89" fmla="*/ 6 h 1243"/>
              <a:gd name="T90" fmla="*/ 404 w 773"/>
              <a:gd name="T91" fmla="*/ 4 h 1243"/>
              <a:gd name="T92" fmla="*/ 328 w 773"/>
              <a:gd name="T93" fmla="*/ 25 h 1243"/>
              <a:gd name="T94" fmla="*/ 452 w 773"/>
              <a:gd name="T95" fmla="*/ 391 h 1243"/>
              <a:gd name="T96" fmla="*/ 436 w 773"/>
              <a:gd name="T97" fmla="*/ 382 h 1243"/>
              <a:gd name="T98" fmla="*/ 424 w 773"/>
              <a:gd name="T99" fmla="*/ 404 h 1243"/>
              <a:gd name="T100" fmla="*/ 416 w 773"/>
              <a:gd name="T101" fmla="*/ 426 h 1243"/>
              <a:gd name="T102" fmla="*/ 396 w 773"/>
              <a:gd name="T103" fmla="*/ 446 h 1243"/>
              <a:gd name="T104" fmla="*/ 363 w 773"/>
              <a:gd name="T105" fmla="*/ 402 h 1243"/>
              <a:gd name="T106" fmla="*/ 353 w 773"/>
              <a:gd name="T107" fmla="*/ 377 h 1243"/>
              <a:gd name="T108" fmla="*/ 332 w 773"/>
              <a:gd name="T109" fmla="*/ 314 h 1243"/>
              <a:gd name="T110" fmla="*/ 342 w 773"/>
              <a:gd name="T111" fmla="*/ 293 h 1243"/>
              <a:gd name="T112" fmla="*/ 348 w 773"/>
              <a:gd name="T113" fmla="*/ 262 h 1243"/>
              <a:gd name="T114" fmla="*/ 353 w 773"/>
              <a:gd name="T115" fmla="*/ 243 h 1243"/>
              <a:gd name="T116" fmla="*/ 369 w 773"/>
              <a:gd name="T117" fmla="*/ 222 h 1243"/>
              <a:gd name="T118" fmla="*/ 382 w 773"/>
              <a:gd name="T119" fmla="*/ 182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3" h="1243">
                <a:moveTo>
                  <a:pt x="196" y="118"/>
                </a:moveTo>
                <a:lnTo>
                  <a:pt x="231" y="148"/>
                </a:lnTo>
                <a:lnTo>
                  <a:pt x="231" y="148"/>
                </a:lnTo>
                <a:lnTo>
                  <a:pt x="226" y="151"/>
                </a:lnTo>
                <a:lnTo>
                  <a:pt x="222" y="155"/>
                </a:lnTo>
                <a:lnTo>
                  <a:pt x="217" y="161"/>
                </a:lnTo>
                <a:lnTo>
                  <a:pt x="212" y="168"/>
                </a:lnTo>
                <a:lnTo>
                  <a:pt x="207" y="177"/>
                </a:lnTo>
                <a:lnTo>
                  <a:pt x="206" y="185"/>
                </a:lnTo>
                <a:lnTo>
                  <a:pt x="206" y="196"/>
                </a:lnTo>
                <a:lnTo>
                  <a:pt x="206" y="196"/>
                </a:lnTo>
                <a:lnTo>
                  <a:pt x="210" y="214"/>
                </a:lnTo>
                <a:lnTo>
                  <a:pt x="212" y="222"/>
                </a:lnTo>
                <a:lnTo>
                  <a:pt x="214" y="226"/>
                </a:lnTo>
                <a:lnTo>
                  <a:pt x="214" y="228"/>
                </a:lnTo>
                <a:lnTo>
                  <a:pt x="211" y="236"/>
                </a:lnTo>
                <a:lnTo>
                  <a:pt x="211" y="236"/>
                </a:lnTo>
                <a:lnTo>
                  <a:pt x="206" y="244"/>
                </a:lnTo>
                <a:lnTo>
                  <a:pt x="201" y="250"/>
                </a:lnTo>
                <a:lnTo>
                  <a:pt x="196" y="255"/>
                </a:lnTo>
                <a:lnTo>
                  <a:pt x="211" y="255"/>
                </a:lnTo>
                <a:lnTo>
                  <a:pt x="211" y="265"/>
                </a:lnTo>
                <a:lnTo>
                  <a:pt x="226" y="260"/>
                </a:lnTo>
                <a:lnTo>
                  <a:pt x="206" y="289"/>
                </a:lnTo>
                <a:lnTo>
                  <a:pt x="206" y="289"/>
                </a:lnTo>
                <a:lnTo>
                  <a:pt x="196" y="297"/>
                </a:lnTo>
                <a:lnTo>
                  <a:pt x="177" y="314"/>
                </a:lnTo>
                <a:lnTo>
                  <a:pt x="165" y="325"/>
                </a:lnTo>
                <a:lnTo>
                  <a:pt x="155" y="336"/>
                </a:lnTo>
                <a:lnTo>
                  <a:pt x="146" y="347"/>
                </a:lnTo>
                <a:lnTo>
                  <a:pt x="144" y="353"/>
                </a:lnTo>
                <a:lnTo>
                  <a:pt x="143" y="358"/>
                </a:lnTo>
                <a:lnTo>
                  <a:pt x="143" y="358"/>
                </a:lnTo>
                <a:lnTo>
                  <a:pt x="140" y="380"/>
                </a:lnTo>
                <a:lnTo>
                  <a:pt x="139" y="404"/>
                </a:lnTo>
                <a:lnTo>
                  <a:pt x="138" y="436"/>
                </a:lnTo>
                <a:lnTo>
                  <a:pt x="138" y="436"/>
                </a:lnTo>
                <a:lnTo>
                  <a:pt x="137" y="447"/>
                </a:lnTo>
                <a:lnTo>
                  <a:pt x="133" y="465"/>
                </a:lnTo>
                <a:lnTo>
                  <a:pt x="133" y="465"/>
                </a:lnTo>
                <a:lnTo>
                  <a:pt x="132" y="476"/>
                </a:lnTo>
                <a:lnTo>
                  <a:pt x="132" y="488"/>
                </a:lnTo>
                <a:lnTo>
                  <a:pt x="133" y="519"/>
                </a:lnTo>
                <a:lnTo>
                  <a:pt x="133" y="519"/>
                </a:lnTo>
                <a:lnTo>
                  <a:pt x="133" y="553"/>
                </a:lnTo>
                <a:lnTo>
                  <a:pt x="133" y="573"/>
                </a:lnTo>
                <a:lnTo>
                  <a:pt x="133" y="573"/>
                </a:lnTo>
                <a:lnTo>
                  <a:pt x="132" y="580"/>
                </a:lnTo>
                <a:lnTo>
                  <a:pt x="128" y="587"/>
                </a:lnTo>
                <a:lnTo>
                  <a:pt x="124" y="596"/>
                </a:lnTo>
                <a:lnTo>
                  <a:pt x="123" y="600"/>
                </a:lnTo>
                <a:lnTo>
                  <a:pt x="123" y="602"/>
                </a:lnTo>
                <a:lnTo>
                  <a:pt x="123" y="602"/>
                </a:lnTo>
                <a:lnTo>
                  <a:pt x="123" y="608"/>
                </a:lnTo>
                <a:lnTo>
                  <a:pt x="121" y="614"/>
                </a:lnTo>
                <a:lnTo>
                  <a:pt x="118" y="621"/>
                </a:lnTo>
                <a:lnTo>
                  <a:pt x="74" y="621"/>
                </a:lnTo>
                <a:lnTo>
                  <a:pt x="35" y="641"/>
                </a:lnTo>
                <a:lnTo>
                  <a:pt x="35" y="641"/>
                </a:lnTo>
                <a:lnTo>
                  <a:pt x="35" y="642"/>
                </a:lnTo>
                <a:lnTo>
                  <a:pt x="34" y="643"/>
                </a:lnTo>
                <a:lnTo>
                  <a:pt x="35" y="646"/>
                </a:lnTo>
                <a:lnTo>
                  <a:pt x="35" y="646"/>
                </a:lnTo>
                <a:lnTo>
                  <a:pt x="38" y="648"/>
                </a:lnTo>
                <a:lnTo>
                  <a:pt x="40" y="650"/>
                </a:lnTo>
                <a:lnTo>
                  <a:pt x="45" y="651"/>
                </a:lnTo>
                <a:lnTo>
                  <a:pt x="45" y="651"/>
                </a:lnTo>
                <a:lnTo>
                  <a:pt x="54" y="724"/>
                </a:lnTo>
                <a:lnTo>
                  <a:pt x="61" y="775"/>
                </a:lnTo>
                <a:lnTo>
                  <a:pt x="63" y="791"/>
                </a:lnTo>
                <a:lnTo>
                  <a:pt x="65" y="797"/>
                </a:lnTo>
                <a:lnTo>
                  <a:pt x="65" y="797"/>
                </a:lnTo>
                <a:lnTo>
                  <a:pt x="79" y="796"/>
                </a:lnTo>
                <a:lnTo>
                  <a:pt x="110" y="797"/>
                </a:lnTo>
                <a:lnTo>
                  <a:pt x="153" y="797"/>
                </a:lnTo>
                <a:lnTo>
                  <a:pt x="153" y="797"/>
                </a:lnTo>
                <a:lnTo>
                  <a:pt x="151" y="855"/>
                </a:lnTo>
                <a:lnTo>
                  <a:pt x="149" y="899"/>
                </a:lnTo>
                <a:lnTo>
                  <a:pt x="148" y="929"/>
                </a:lnTo>
                <a:lnTo>
                  <a:pt x="148" y="929"/>
                </a:lnTo>
                <a:lnTo>
                  <a:pt x="145" y="940"/>
                </a:lnTo>
                <a:lnTo>
                  <a:pt x="140" y="955"/>
                </a:lnTo>
                <a:lnTo>
                  <a:pt x="128" y="990"/>
                </a:lnTo>
                <a:lnTo>
                  <a:pt x="113" y="1023"/>
                </a:lnTo>
                <a:lnTo>
                  <a:pt x="107" y="1034"/>
                </a:lnTo>
                <a:lnTo>
                  <a:pt x="104" y="1042"/>
                </a:lnTo>
                <a:lnTo>
                  <a:pt x="104" y="1042"/>
                </a:lnTo>
                <a:lnTo>
                  <a:pt x="99" y="1047"/>
                </a:lnTo>
                <a:lnTo>
                  <a:pt x="91" y="1053"/>
                </a:lnTo>
                <a:lnTo>
                  <a:pt x="71" y="1067"/>
                </a:lnTo>
                <a:lnTo>
                  <a:pt x="45" y="1086"/>
                </a:lnTo>
                <a:lnTo>
                  <a:pt x="45" y="1086"/>
                </a:lnTo>
                <a:lnTo>
                  <a:pt x="45" y="1089"/>
                </a:lnTo>
                <a:lnTo>
                  <a:pt x="46" y="1092"/>
                </a:lnTo>
                <a:lnTo>
                  <a:pt x="45" y="1095"/>
                </a:lnTo>
                <a:lnTo>
                  <a:pt x="45" y="1095"/>
                </a:lnTo>
                <a:lnTo>
                  <a:pt x="44" y="1099"/>
                </a:lnTo>
                <a:lnTo>
                  <a:pt x="45" y="1101"/>
                </a:lnTo>
                <a:lnTo>
                  <a:pt x="45" y="1105"/>
                </a:lnTo>
                <a:lnTo>
                  <a:pt x="45" y="1105"/>
                </a:lnTo>
                <a:lnTo>
                  <a:pt x="43" y="1112"/>
                </a:lnTo>
                <a:lnTo>
                  <a:pt x="39" y="1117"/>
                </a:lnTo>
                <a:lnTo>
                  <a:pt x="36" y="1119"/>
                </a:lnTo>
                <a:lnTo>
                  <a:pt x="35" y="1120"/>
                </a:lnTo>
                <a:lnTo>
                  <a:pt x="35" y="1120"/>
                </a:lnTo>
                <a:lnTo>
                  <a:pt x="29" y="1120"/>
                </a:lnTo>
                <a:lnTo>
                  <a:pt x="21" y="1119"/>
                </a:lnTo>
                <a:lnTo>
                  <a:pt x="12" y="1117"/>
                </a:lnTo>
                <a:lnTo>
                  <a:pt x="8" y="1119"/>
                </a:lnTo>
                <a:lnTo>
                  <a:pt x="6" y="1120"/>
                </a:lnTo>
                <a:lnTo>
                  <a:pt x="6" y="1120"/>
                </a:lnTo>
                <a:lnTo>
                  <a:pt x="3" y="1122"/>
                </a:lnTo>
                <a:lnTo>
                  <a:pt x="3" y="1125"/>
                </a:lnTo>
                <a:lnTo>
                  <a:pt x="3" y="1128"/>
                </a:lnTo>
                <a:lnTo>
                  <a:pt x="5" y="1133"/>
                </a:lnTo>
                <a:lnTo>
                  <a:pt x="6" y="1134"/>
                </a:lnTo>
                <a:lnTo>
                  <a:pt x="6" y="1134"/>
                </a:lnTo>
                <a:lnTo>
                  <a:pt x="5" y="1133"/>
                </a:lnTo>
                <a:lnTo>
                  <a:pt x="2" y="1131"/>
                </a:lnTo>
                <a:lnTo>
                  <a:pt x="1" y="1131"/>
                </a:lnTo>
                <a:lnTo>
                  <a:pt x="0" y="1132"/>
                </a:lnTo>
                <a:lnTo>
                  <a:pt x="0" y="1134"/>
                </a:lnTo>
                <a:lnTo>
                  <a:pt x="1" y="1139"/>
                </a:lnTo>
                <a:lnTo>
                  <a:pt x="1" y="1139"/>
                </a:lnTo>
                <a:lnTo>
                  <a:pt x="5" y="1145"/>
                </a:lnTo>
                <a:lnTo>
                  <a:pt x="10" y="1154"/>
                </a:lnTo>
                <a:lnTo>
                  <a:pt x="27" y="1172"/>
                </a:lnTo>
                <a:lnTo>
                  <a:pt x="45" y="1191"/>
                </a:lnTo>
                <a:lnTo>
                  <a:pt x="60" y="1203"/>
                </a:lnTo>
                <a:lnTo>
                  <a:pt x="60" y="1203"/>
                </a:lnTo>
                <a:lnTo>
                  <a:pt x="74" y="1214"/>
                </a:lnTo>
                <a:lnTo>
                  <a:pt x="91" y="1227"/>
                </a:lnTo>
                <a:lnTo>
                  <a:pt x="106" y="1238"/>
                </a:lnTo>
                <a:lnTo>
                  <a:pt x="111" y="1242"/>
                </a:lnTo>
                <a:lnTo>
                  <a:pt x="113" y="1242"/>
                </a:lnTo>
                <a:lnTo>
                  <a:pt x="113" y="1242"/>
                </a:lnTo>
                <a:lnTo>
                  <a:pt x="115" y="1239"/>
                </a:lnTo>
                <a:lnTo>
                  <a:pt x="113" y="1236"/>
                </a:lnTo>
                <a:lnTo>
                  <a:pt x="113" y="1232"/>
                </a:lnTo>
                <a:lnTo>
                  <a:pt x="113" y="1232"/>
                </a:lnTo>
                <a:lnTo>
                  <a:pt x="116" y="1225"/>
                </a:lnTo>
                <a:lnTo>
                  <a:pt x="118" y="1219"/>
                </a:lnTo>
                <a:lnTo>
                  <a:pt x="118" y="1213"/>
                </a:lnTo>
                <a:lnTo>
                  <a:pt x="118" y="1213"/>
                </a:lnTo>
                <a:lnTo>
                  <a:pt x="117" y="1208"/>
                </a:lnTo>
                <a:lnTo>
                  <a:pt x="115" y="1204"/>
                </a:lnTo>
                <a:lnTo>
                  <a:pt x="111" y="1199"/>
                </a:lnTo>
                <a:lnTo>
                  <a:pt x="109" y="1193"/>
                </a:lnTo>
                <a:lnTo>
                  <a:pt x="109" y="1193"/>
                </a:lnTo>
                <a:lnTo>
                  <a:pt x="105" y="1183"/>
                </a:lnTo>
                <a:lnTo>
                  <a:pt x="104" y="1180"/>
                </a:lnTo>
                <a:lnTo>
                  <a:pt x="104" y="1174"/>
                </a:lnTo>
                <a:lnTo>
                  <a:pt x="104" y="1154"/>
                </a:lnTo>
                <a:lnTo>
                  <a:pt x="104" y="1154"/>
                </a:lnTo>
                <a:lnTo>
                  <a:pt x="111" y="1155"/>
                </a:lnTo>
                <a:lnTo>
                  <a:pt x="128" y="1158"/>
                </a:lnTo>
                <a:lnTo>
                  <a:pt x="150" y="1164"/>
                </a:lnTo>
                <a:lnTo>
                  <a:pt x="161" y="1169"/>
                </a:lnTo>
                <a:lnTo>
                  <a:pt x="172" y="1174"/>
                </a:lnTo>
                <a:lnTo>
                  <a:pt x="172" y="1174"/>
                </a:lnTo>
                <a:lnTo>
                  <a:pt x="179" y="1178"/>
                </a:lnTo>
                <a:lnTo>
                  <a:pt x="184" y="1183"/>
                </a:lnTo>
                <a:lnTo>
                  <a:pt x="187" y="1189"/>
                </a:lnTo>
                <a:lnTo>
                  <a:pt x="189" y="1192"/>
                </a:lnTo>
                <a:lnTo>
                  <a:pt x="194" y="1193"/>
                </a:lnTo>
                <a:lnTo>
                  <a:pt x="203" y="1193"/>
                </a:lnTo>
                <a:lnTo>
                  <a:pt x="216" y="1193"/>
                </a:lnTo>
                <a:lnTo>
                  <a:pt x="216" y="1193"/>
                </a:lnTo>
                <a:lnTo>
                  <a:pt x="247" y="1192"/>
                </a:lnTo>
                <a:lnTo>
                  <a:pt x="272" y="1193"/>
                </a:lnTo>
                <a:lnTo>
                  <a:pt x="294" y="1193"/>
                </a:lnTo>
                <a:lnTo>
                  <a:pt x="294" y="1193"/>
                </a:lnTo>
                <a:lnTo>
                  <a:pt x="292" y="1200"/>
                </a:lnTo>
                <a:lnTo>
                  <a:pt x="289" y="1208"/>
                </a:lnTo>
                <a:lnTo>
                  <a:pt x="289" y="1208"/>
                </a:lnTo>
                <a:lnTo>
                  <a:pt x="288" y="1208"/>
                </a:lnTo>
                <a:lnTo>
                  <a:pt x="288" y="1208"/>
                </a:lnTo>
                <a:lnTo>
                  <a:pt x="287" y="1209"/>
                </a:lnTo>
                <a:lnTo>
                  <a:pt x="284" y="1213"/>
                </a:lnTo>
                <a:lnTo>
                  <a:pt x="284" y="1213"/>
                </a:lnTo>
                <a:lnTo>
                  <a:pt x="283" y="1220"/>
                </a:lnTo>
                <a:lnTo>
                  <a:pt x="283" y="1228"/>
                </a:lnTo>
                <a:lnTo>
                  <a:pt x="284" y="1233"/>
                </a:lnTo>
                <a:lnTo>
                  <a:pt x="287" y="1237"/>
                </a:lnTo>
                <a:lnTo>
                  <a:pt x="289" y="1241"/>
                </a:lnTo>
                <a:lnTo>
                  <a:pt x="294" y="1242"/>
                </a:lnTo>
                <a:lnTo>
                  <a:pt x="294" y="1242"/>
                </a:lnTo>
                <a:lnTo>
                  <a:pt x="306" y="1242"/>
                </a:lnTo>
                <a:lnTo>
                  <a:pt x="324" y="1242"/>
                </a:lnTo>
                <a:lnTo>
                  <a:pt x="346" y="1241"/>
                </a:lnTo>
                <a:lnTo>
                  <a:pt x="372" y="1242"/>
                </a:lnTo>
                <a:lnTo>
                  <a:pt x="372" y="1242"/>
                </a:lnTo>
                <a:lnTo>
                  <a:pt x="397" y="1243"/>
                </a:lnTo>
                <a:lnTo>
                  <a:pt x="404" y="1242"/>
                </a:lnTo>
                <a:lnTo>
                  <a:pt x="409" y="1241"/>
                </a:lnTo>
                <a:lnTo>
                  <a:pt x="410" y="1239"/>
                </a:lnTo>
                <a:lnTo>
                  <a:pt x="409" y="1236"/>
                </a:lnTo>
                <a:lnTo>
                  <a:pt x="404" y="1232"/>
                </a:lnTo>
                <a:lnTo>
                  <a:pt x="397" y="1227"/>
                </a:lnTo>
                <a:lnTo>
                  <a:pt x="397" y="1227"/>
                </a:lnTo>
                <a:lnTo>
                  <a:pt x="372" y="1214"/>
                </a:lnTo>
                <a:lnTo>
                  <a:pt x="363" y="1208"/>
                </a:lnTo>
                <a:lnTo>
                  <a:pt x="363" y="1208"/>
                </a:lnTo>
                <a:lnTo>
                  <a:pt x="357" y="1204"/>
                </a:lnTo>
                <a:lnTo>
                  <a:pt x="350" y="1200"/>
                </a:lnTo>
                <a:lnTo>
                  <a:pt x="343" y="1198"/>
                </a:lnTo>
                <a:lnTo>
                  <a:pt x="343" y="1188"/>
                </a:lnTo>
                <a:lnTo>
                  <a:pt x="343" y="1188"/>
                </a:lnTo>
                <a:lnTo>
                  <a:pt x="377" y="1164"/>
                </a:lnTo>
                <a:lnTo>
                  <a:pt x="377" y="1164"/>
                </a:lnTo>
                <a:lnTo>
                  <a:pt x="385" y="1158"/>
                </a:lnTo>
                <a:lnTo>
                  <a:pt x="392" y="1149"/>
                </a:lnTo>
                <a:lnTo>
                  <a:pt x="396" y="1141"/>
                </a:lnTo>
                <a:lnTo>
                  <a:pt x="397" y="1137"/>
                </a:lnTo>
                <a:lnTo>
                  <a:pt x="397" y="1134"/>
                </a:lnTo>
                <a:lnTo>
                  <a:pt x="397" y="1134"/>
                </a:lnTo>
                <a:lnTo>
                  <a:pt x="396" y="1133"/>
                </a:lnTo>
                <a:lnTo>
                  <a:pt x="392" y="1132"/>
                </a:lnTo>
                <a:lnTo>
                  <a:pt x="389" y="1130"/>
                </a:lnTo>
                <a:lnTo>
                  <a:pt x="387" y="1126"/>
                </a:lnTo>
                <a:lnTo>
                  <a:pt x="385" y="1121"/>
                </a:lnTo>
                <a:lnTo>
                  <a:pt x="385" y="1112"/>
                </a:lnTo>
                <a:lnTo>
                  <a:pt x="387" y="1099"/>
                </a:lnTo>
                <a:lnTo>
                  <a:pt x="392" y="1081"/>
                </a:lnTo>
                <a:lnTo>
                  <a:pt x="392" y="1081"/>
                </a:lnTo>
                <a:lnTo>
                  <a:pt x="396" y="1069"/>
                </a:lnTo>
                <a:lnTo>
                  <a:pt x="398" y="1054"/>
                </a:lnTo>
                <a:lnTo>
                  <a:pt x="402" y="1020"/>
                </a:lnTo>
                <a:lnTo>
                  <a:pt x="403" y="981"/>
                </a:lnTo>
                <a:lnTo>
                  <a:pt x="403" y="939"/>
                </a:lnTo>
                <a:lnTo>
                  <a:pt x="403" y="900"/>
                </a:lnTo>
                <a:lnTo>
                  <a:pt x="400" y="867"/>
                </a:lnTo>
                <a:lnTo>
                  <a:pt x="399" y="843"/>
                </a:lnTo>
                <a:lnTo>
                  <a:pt x="397" y="832"/>
                </a:lnTo>
                <a:lnTo>
                  <a:pt x="397" y="832"/>
                </a:lnTo>
                <a:lnTo>
                  <a:pt x="394" y="821"/>
                </a:lnTo>
                <a:lnTo>
                  <a:pt x="388" y="797"/>
                </a:lnTo>
                <a:lnTo>
                  <a:pt x="376" y="730"/>
                </a:lnTo>
                <a:lnTo>
                  <a:pt x="358" y="636"/>
                </a:lnTo>
                <a:lnTo>
                  <a:pt x="358" y="636"/>
                </a:lnTo>
                <a:lnTo>
                  <a:pt x="358" y="635"/>
                </a:lnTo>
                <a:lnTo>
                  <a:pt x="359" y="635"/>
                </a:lnTo>
                <a:lnTo>
                  <a:pt x="363" y="634"/>
                </a:lnTo>
                <a:lnTo>
                  <a:pt x="366" y="632"/>
                </a:lnTo>
                <a:lnTo>
                  <a:pt x="368" y="631"/>
                </a:lnTo>
                <a:lnTo>
                  <a:pt x="368" y="631"/>
                </a:lnTo>
                <a:lnTo>
                  <a:pt x="368" y="631"/>
                </a:lnTo>
                <a:lnTo>
                  <a:pt x="366" y="624"/>
                </a:lnTo>
                <a:lnTo>
                  <a:pt x="365" y="609"/>
                </a:lnTo>
                <a:lnTo>
                  <a:pt x="363" y="573"/>
                </a:lnTo>
                <a:lnTo>
                  <a:pt x="363" y="573"/>
                </a:lnTo>
                <a:lnTo>
                  <a:pt x="361" y="554"/>
                </a:lnTo>
                <a:lnTo>
                  <a:pt x="361" y="535"/>
                </a:lnTo>
                <a:lnTo>
                  <a:pt x="363" y="514"/>
                </a:lnTo>
                <a:lnTo>
                  <a:pt x="363" y="514"/>
                </a:lnTo>
                <a:lnTo>
                  <a:pt x="369" y="514"/>
                </a:lnTo>
                <a:lnTo>
                  <a:pt x="386" y="513"/>
                </a:lnTo>
                <a:lnTo>
                  <a:pt x="397" y="510"/>
                </a:lnTo>
                <a:lnTo>
                  <a:pt x="410" y="507"/>
                </a:lnTo>
                <a:lnTo>
                  <a:pt x="422" y="502"/>
                </a:lnTo>
                <a:lnTo>
                  <a:pt x="436" y="494"/>
                </a:lnTo>
                <a:lnTo>
                  <a:pt x="436" y="494"/>
                </a:lnTo>
                <a:lnTo>
                  <a:pt x="447" y="486"/>
                </a:lnTo>
                <a:lnTo>
                  <a:pt x="455" y="476"/>
                </a:lnTo>
                <a:lnTo>
                  <a:pt x="460" y="468"/>
                </a:lnTo>
                <a:lnTo>
                  <a:pt x="464" y="459"/>
                </a:lnTo>
                <a:lnTo>
                  <a:pt x="465" y="452"/>
                </a:lnTo>
                <a:lnTo>
                  <a:pt x="465" y="446"/>
                </a:lnTo>
                <a:lnTo>
                  <a:pt x="465" y="441"/>
                </a:lnTo>
                <a:lnTo>
                  <a:pt x="465" y="431"/>
                </a:lnTo>
                <a:lnTo>
                  <a:pt x="465" y="431"/>
                </a:lnTo>
                <a:lnTo>
                  <a:pt x="468" y="426"/>
                </a:lnTo>
                <a:lnTo>
                  <a:pt x="470" y="421"/>
                </a:lnTo>
                <a:lnTo>
                  <a:pt x="470" y="416"/>
                </a:lnTo>
                <a:lnTo>
                  <a:pt x="470" y="416"/>
                </a:lnTo>
                <a:lnTo>
                  <a:pt x="470" y="410"/>
                </a:lnTo>
                <a:lnTo>
                  <a:pt x="471" y="404"/>
                </a:lnTo>
                <a:lnTo>
                  <a:pt x="471" y="399"/>
                </a:lnTo>
                <a:lnTo>
                  <a:pt x="471" y="398"/>
                </a:lnTo>
                <a:lnTo>
                  <a:pt x="470" y="397"/>
                </a:lnTo>
                <a:lnTo>
                  <a:pt x="470" y="397"/>
                </a:lnTo>
                <a:lnTo>
                  <a:pt x="462" y="394"/>
                </a:lnTo>
                <a:lnTo>
                  <a:pt x="462" y="394"/>
                </a:lnTo>
                <a:lnTo>
                  <a:pt x="488" y="177"/>
                </a:lnTo>
                <a:lnTo>
                  <a:pt x="488" y="177"/>
                </a:lnTo>
                <a:lnTo>
                  <a:pt x="573" y="177"/>
                </a:lnTo>
                <a:lnTo>
                  <a:pt x="573" y="177"/>
                </a:lnTo>
                <a:lnTo>
                  <a:pt x="587" y="178"/>
                </a:lnTo>
                <a:lnTo>
                  <a:pt x="600" y="179"/>
                </a:lnTo>
                <a:lnTo>
                  <a:pt x="619" y="182"/>
                </a:lnTo>
                <a:lnTo>
                  <a:pt x="633" y="185"/>
                </a:lnTo>
                <a:lnTo>
                  <a:pt x="636" y="187"/>
                </a:lnTo>
                <a:lnTo>
                  <a:pt x="636" y="187"/>
                </a:lnTo>
                <a:lnTo>
                  <a:pt x="659" y="187"/>
                </a:lnTo>
                <a:lnTo>
                  <a:pt x="705" y="187"/>
                </a:lnTo>
                <a:lnTo>
                  <a:pt x="705" y="187"/>
                </a:lnTo>
                <a:lnTo>
                  <a:pt x="727" y="189"/>
                </a:lnTo>
                <a:lnTo>
                  <a:pt x="750" y="192"/>
                </a:lnTo>
                <a:lnTo>
                  <a:pt x="773" y="196"/>
                </a:lnTo>
                <a:lnTo>
                  <a:pt x="773" y="196"/>
                </a:lnTo>
                <a:lnTo>
                  <a:pt x="762" y="179"/>
                </a:lnTo>
                <a:lnTo>
                  <a:pt x="733" y="140"/>
                </a:lnTo>
                <a:lnTo>
                  <a:pt x="714" y="116"/>
                </a:lnTo>
                <a:lnTo>
                  <a:pt x="695" y="93"/>
                </a:lnTo>
                <a:lnTo>
                  <a:pt x="675" y="72"/>
                </a:lnTo>
                <a:lnTo>
                  <a:pt x="666" y="62"/>
                </a:lnTo>
                <a:lnTo>
                  <a:pt x="656" y="55"/>
                </a:lnTo>
                <a:lnTo>
                  <a:pt x="656" y="55"/>
                </a:lnTo>
                <a:lnTo>
                  <a:pt x="637" y="43"/>
                </a:lnTo>
                <a:lnTo>
                  <a:pt x="619" y="32"/>
                </a:lnTo>
                <a:lnTo>
                  <a:pt x="602" y="23"/>
                </a:lnTo>
                <a:lnTo>
                  <a:pt x="585" y="17"/>
                </a:lnTo>
                <a:lnTo>
                  <a:pt x="569" y="12"/>
                </a:lnTo>
                <a:lnTo>
                  <a:pt x="556" y="10"/>
                </a:lnTo>
                <a:lnTo>
                  <a:pt x="534" y="6"/>
                </a:lnTo>
                <a:lnTo>
                  <a:pt x="534" y="6"/>
                </a:lnTo>
                <a:lnTo>
                  <a:pt x="496" y="1"/>
                </a:lnTo>
                <a:lnTo>
                  <a:pt x="474" y="0"/>
                </a:lnTo>
                <a:lnTo>
                  <a:pt x="451" y="1"/>
                </a:lnTo>
                <a:lnTo>
                  <a:pt x="451" y="1"/>
                </a:lnTo>
                <a:lnTo>
                  <a:pt x="427" y="2"/>
                </a:lnTo>
                <a:lnTo>
                  <a:pt x="404" y="4"/>
                </a:lnTo>
                <a:lnTo>
                  <a:pt x="386" y="4"/>
                </a:lnTo>
                <a:lnTo>
                  <a:pt x="372" y="6"/>
                </a:lnTo>
                <a:lnTo>
                  <a:pt x="372" y="6"/>
                </a:lnTo>
                <a:lnTo>
                  <a:pt x="363" y="10"/>
                </a:lnTo>
                <a:lnTo>
                  <a:pt x="353" y="14"/>
                </a:lnTo>
                <a:lnTo>
                  <a:pt x="342" y="21"/>
                </a:lnTo>
                <a:lnTo>
                  <a:pt x="328" y="25"/>
                </a:lnTo>
                <a:lnTo>
                  <a:pt x="328" y="25"/>
                </a:lnTo>
                <a:lnTo>
                  <a:pt x="317" y="32"/>
                </a:lnTo>
                <a:lnTo>
                  <a:pt x="300" y="43"/>
                </a:lnTo>
                <a:lnTo>
                  <a:pt x="255" y="74"/>
                </a:lnTo>
                <a:lnTo>
                  <a:pt x="196" y="118"/>
                </a:lnTo>
                <a:lnTo>
                  <a:pt x="196" y="118"/>
                </a:lnTo>
                <a:close/>
                <a:moveTo>
                  <a:pt x="452" y="391"/>
                </a:moveTo>
                <a:lnTo>
                  <a:pt x="452" y="391"/>
                </a:lnTo>
                <a:lnTo>
                  <a:pt x="446" y="387"/>
                </a:lnTo>
                <a:lnTo>
                  <a:pt x="441" y="382"/>
                </a:lnTo>
                <a:lnTo>
                  <a:pt x="441" y="382"/>
                </a:lnTo>
                <a:lnTo>
                  <a:pt x="438" y="378"/>
                </a:lnTo>
                <a:lnTo>
                  <a:pt x="436" y="382"/>
                </a:lnTo>
                <a:lnTo>
                  <a:pt x="436" y="382"/>
                </a:lnTo>
                <a:lnTo>
                  <a:pt x="433" y="387"/>
                </a:lnTo>
                <a:lnTo>
                  <a:pt x="432" y="391"/>
                </a:lnTo>
                <a:lnTo>
                  <a:pt x="431" y="397"/>
                </a:lnTo>
                <a:lnTo>
                  <a:pt x="431" y="407"/>
                </a:lnTo>
                <a:lnTo>
                  <a:pt x="431" y="407"/>
                </a:lnTo>
                <a:lnTo>
                  <a:pt x="426" y="404"/>
                </a:lnTo>
                <a:lnTo>
                  <a:pt x="424" y="404"/>
                </a:lnTo>
                <a:lnTo>
                  <a:pt x="422" y="405"/>
                </a:lnTo>
                <a:lnTo>
                  <a:pt x="421" y="407"/>
                </a:lnTo>
                <a:lnTo>
                  <a:pt x="421" y="407"/>
                </a:lnTo>
                <a:lnTo>
                  <a:pt x="420" y="418"/>
                </a:lnTo>
                <a:lnTo>
                  <a:pt x="419" y="422"/>
                </a:lnTo>
                <a:lnTo>
                  <a:pt x="416" y="426"/>
                </a:lnTo>
                <a:lnTo>
                  <a:pt x="416" y="426"/>
                </a:lnTo>
                <a:lnTo>
                  <a:pt x="415" y="427"/>
                </a:lnTo>
                <a:lnTo>
                  <a:pt x="416" y="429"/>
                </a:lnTo>
                <a:lnTo>
                  <a:pt x="415" y="431"/>
                </a:lnTo>
                <a:lnTo>
                  <a:pt x="411" y="436"/>
                </a:lnTo>
                <a:lnTo>
                  <a:pt x="411" y="436"/>
                </a:lnTo>
                <a:lnTo>
                  <a:pt x="404" y="441"/>
                </a:lnTo>
                <a:lnTo>
                  <a:pt x="396" y="446"/>
                </a:lnTo>
                <a:lnTo>
                  <a:pt x="387" y="451"/>
                </a:lnTo>
                <a:lnTo>
                  <a:pt x="377" y="441"/>
                </a:lnTo>
                <a:lnTo>
                  <a:pt x="377" y="441"/>
                </a:lnTo>
                <a:lnTo>
                  <a:pt x="370" y="424"/>
                </a:lnTo>
                <a:lnTo>
                  <a:pt x="365" y="411"/>
                </a:lnTo>
                <a:lnTo>
                  <a:pt x="363" y="402"/>
                </a:lnTo>
                <a:lnTo>
                  <a:pt x="363" y="402"/>
                </a:lnTo>
                <a:lnTo>
                  <a:pt x="360" y="389"/>
                </a:lnTo>
                <a:lnTo>
                  <a:pt x="358" y="382"/>
                </a:lnTo>
                <a:lnTo>
                  <a:pt x="358" y="382"/>
                </a:lnTo>
                <a:lnTo>
                  <a:pt x="357" y="381"/>
                </a:lnTo>
                <a:lnTo>
                  <a:pt x="355" y="380"/>
                </a:lnTo>
                <a:lnTo>
                  <a:pt x="353" y="377"/>
                </a:lnTo>
                <a:lnTo>
                  <a:pt x="353" y="377"/>
                </a:lnTo>
                <a:lnTo>
                  <a:pt x="350" y="355"/>
                </a:lnTo>
                <a:lnTo>
                  <a:pt x="347" y="338"/>
                </a:lnTo>
                <a:lnTo>
                  <a:pt x="346" y="332"/>
                </a:lnTo>
                <a:lnTo>
                  <a:pt x="343" y="328"/>
                </a:lnTo>
                <a:lnTo>
                  <a:pt x="343" y="328"/>
                </a:lnTo>
                <a:lnTo>
                  <a:pt x="338" y="322"/>
                </a:lnTo>
                <a:lnTo>
                  <a:pt x="332" y="314"/>
                </a:lnTo>
                <a:lnTo>
                  <a:pt x="327" y="306"/>
                </a:lnTo>
                <a:lnTo>
                  <a:pt x="325" y="304"/>
                </a:lnTo>
                <a:lnTo>
                  <a:pt x="324" y="304"/>
                </a:lnTo>
                <a:lnTo>
                  <a:pt x="324" y="304"/>
                </a:lnTo>
                <a:lnTo>
                  <a:pt x="332" y="300"/>
                </a:lnTo>
                <a:lnTo>
                  <a:pt x="339" y="295"/>
                </a:lnTo>
                <a:lnTo>
                  <a:pt x="342" y="293"/>
                </a:lnTo>
                <a:lnTo>
                  <a:pt x="343" y="289"/>
                </a:lnTo>
                <a:lnTo>
                  <a:pt x="343" y="289"/>
                </a:lnTo>
                <a:lnTo>
                  <a:pt x="343" y="275"/>
                </a:lnTo>
                <a:lnTo>
                  <a:pt x="343" y="265"/>
                </a:lnTo>
                <a:lnTo>
                  <a:pt x="343" y="265"/>
                </a:lnTo>
                <a:lnTo>
                  <a:pt x="344" y="264"/>
                </a:lnTo>
                <a:lnTo>
                  <a:pt x="348" y="262"/>
                </a:lnTo>
                <a:lnTo>
                  <a:pt x="352" y="262"/>
                </a:lnTo>
                <a:lnTo>
                  <a:pt x="353" y="260"/>
                </a:lnTo>
                <a:lnTo>
                  <a:pt x="353" y="260"/>
                </a:lnTo>
                <a:lnTo>
                  <a:pt x="353" y="255"/>
                </a:lnTo>
                <a:lnTo>
                  <a:pt x="353" y="245"/>
                </a:lnTo>
                <a:lnTo>
                  <a:pt x="353" y="245"/>
                </a:lnTo>
                <a:lnTo>
                  <a:pt x="353" y="243"/>
                </a:lnTo>
                <a:lnTo>
                  <a:pt x="352" y="240"/>
                </a:lnTo>
                <a:lnTo>
                  <a:pt x="349" y="239"/>
                </a:lnTo>
                <a:lnTo>
                  <a:pt x="349" y="239"/>
                </a:lnTo>
                <a:lnTo>
                  <a:pt x="350" y="238"/>
                </a:lnTo>
                <a:lnTo>
                  <a:pt x="358" y="231"/>
                </a:lnTo>
                <a:lnTo>
                  <a:pt x="358" y="231"/>
                </a:lnTo>
                <a:lnTo>
                  <a:pt x="369" y="222"/>
                </a:lnTo>
                <a:lnTo>
                  <a:pt x="376" y="218"/>
                </a:lnTo>
                <a:lnTo>
                  <a:pt x="379" y="216"/>
                </a:lnTo>
                <a:lnTo>
                  <a:pt x="381" y="214"/>
                </a:lnTo>
                <a:lnTo>
                  <a:pt x="382" y="210"/>
                </a:lnTo>
                <a:lnTo>
                  <a:pt x="382" y="206"/>
                </a:lnTo>
                <a:lnTo>
                  <a:pt x="382" y="206"/>
                </a:lnTo>
                <a:lnTo>
                  <a:pt x="382" y="182"/>
                </a:lnTo>
                <a:lnTo>
                  <a:pt x="382" y="167"/>
                </a:lnTo>
                <a:lnTo>
                  <a:pt x="416" y="177"/>
                </a:lnTo>
                <a:lnTo>
                  <a:pt x="416" y="177"/>
                </a:lnTo>
                <a:lnTo>
                  <a:pt x="479" y="177"/>
                </a:lnTo>
                <a:lnTo>
                  <a:pt x="452" y="3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0">
            <a:extLst>
              <a:ext uri="{FF2B5EF4-FFF2-40B4-BE49-F238E27FC236}">
                <a16:creationId xmlns:a16="http://schemas.microsoft.com/office/drawing/2014/main" id="{8D571ABA-3768-4C06-BE0D-B5BD45CBAE50}"/>
              </a:ext>
            </a:extLst>
          </p:cNvPr>
          <p:cNvSpPr>
            <a:spLocks/>
          </p:cNvSpPr>
          <p:nvPr/>
        </p:nvSpPr>
        <p:spPr bwMode="auto">
          <a:xfrm>
            <a:off x="2654314" y="4763549"/>
            <a:ext cx="760716" cy="1627168"/>
          </a:xfrm>
          <a:custGeom>
            <a:avLst/>
            <a:gdLst>
              <a:gd name="T0" fmla="*/ 93 w 518"/>
              <a:gd name="T1" fmla="*/ 44 h 1108"/>
              <a:gd name="T2" fmla="*/ 78 w 518"/>
              <a:gd name="T3" fmla="*/ 68 h 1108"/>
              <a:gd name="T4" fmla="*/ 118 w 518"/>
              <a:gd name="T5" fmla="*/ 88 h 1108"/>
              <a:gd name="T6" fmla="*/ 126 w 518"/>
              <a:gd name="T7" fmla="*/ 112 h 1108"/>
              <a:gd name="T8" fmla="*/ 108 w 518"/>
              <a:gd name="T9" fmla="*/ 144 h 1108"/>
              <a:gd name="T10" fmla="*/ 113 w 518"/>
              <a:gd name="T11" fmla="*/ 171 h 1108"/>
              <a:gd name="T12" fmla="*/ 157 w 518"/>
              <a:gd name="T13" fmla="*/ 210 h 1108"/>
              <a:gd name="T14" fmla="*/ 225 w 518"/>
              <a:gd name="T15" fmla="*/ 249 h 1108"/>
              <a:gd name="T16" fmla="*/ 191 w 518"/>
              <a:gd name="T17" fmla="*/ 264 h 1108"/>
              <a:gd name="T18" fmla="*/ 176 w 518"/>
              <a:gd name="T19" fmla="*/ 283 h 1108"/>
              <a:gd name="T20" fmla="*/ 119 w 518"/>
              <a:gd name="T21" fmla="*/ 465 h 1108"/>
              <a:gd name="T22" fmla="*/ 83 w 518"/>
              <a:gd name="T23" fmla="*/ 503 h 1108"/>
              <a:gd name="T24" fmla="*/ 10 w 518"/>
              <a:gd name="T25" fmla="*/ 567 h 1108"/>
              <a:gd name="T26" fmla="*/ 0 w 518"/>
              <a:gd name="T27" fmla="*/ 593 h 1108"/>
              <a:gd name="T28" fmla="*/ 21 w 518"/>
              <a:gd name="T29" fmla="*/ 623 h 1108"/>
              <a:gd name="T30" fmla="*/ 34 w 518"/>
              <a:gd name="T31" fmla="*/ 625 h 1108"/>
              <a:gd name="T32" fmla="*/ 42 w 518"/>
              <a:gd name="T33" fmla="*/ 585 h 1108"/>
              <a:gd name="T34" fmla="*/ 83 w 518"/>
              <a:gd name="T35" fmla="*/ 547 h 1108"/>
              <a:gd name="T36" fmla="*/ 152 w 518"/>
              <a:gd name="T37" fmla="*/ 503 h 1108"/>
              <a:gd name="T38" fmla="*/ 210 w 518"/>
              <a:gd name="T39" fmla="*/ 444 h 1108"/>
              <a:gd name="T40" fmla="*/ 203 w 518"/>
              <a:gd name="T41" fmla="*/ 474 h 1108"/>
              <a:gd name="T42" fmla="*/ 202 w 518"/>
              <a:gd name="T43" fmla="*/ 535 h 1108"/>
              <a:gd name="T44" fmla="*/ 240 w 518"/>
              <a:gd name="T45" fmla="*/ 747 h 1108"/>
              <a:gd name="T46" fmla="*/ 226 w 518"/>
              <a:gd name="T47" fmla="*/ 885 h 1108"/>
              <a:gd name="T48" fmla="*/ 235 w 518"/>
              <a:gd name="T49" fmla="*/ 913 h 1108"/>
              <a:gd name="T50" fmla="*/ 220 w 518"/>
              <a:gd name="T51" fmla="*/ 1006 h 1108"/>
              <a:gd name="T52" fmla="*/ 201 w 518"/>
              <a:gd name="T53" fmla="*/ 1045 h 1108"/>
              <a:gd name="T54" fmla="*/ 186 w 518"/>
              <a:gd name="T55" fmla="*/ 1042 h 1108"/>
              <a:gd name="T56" fmla="*/ 142 w 518"/>
              <a:gd name="T57" fmla="*/ 1055 h 1108"/>
              <a:gd name="T58" fmla="*/ 127 w 518"/>
              <a:gd name="T59" fmla="*/ 1062 h 1108"/>
              <a:gd name="T60" fmla="*/ 143 w 518"/>
              <a:gd name="T61" fmla="*/ 1082 h 1108"/>
              <a:gd name="T62" fmla="*/ 205 w 518"/>
              <a:gd name="T63" fmla="*/ 1104 h 1108"/>
              <a:gd name="T64" fmla="*/ 246 w 518"/>
              <a:gd name="T65" fmla="*/ 1108 h 1108"/>
              <a:gd name="T66" fmla="*/ 264 w 518"/>
              <a:gd name="T67" fmla="*/ 1104 h 1108"/>
              <a:gd name="T68" fmla="*/ 254 w 518"/>
              <a:gd name="T69" fmla="*/ 1089 h 1108"/>
              <a:gd name="T70" fmla="*/ 245 w 518"/>
              <a:gd name="T71" fmla="*/ 1075 h 1108"/>
              <a:gd name="T72" fmla="*/ 259 w 518"/>
              <a:gd name="T73" fmla="*/ 1026 h 1108"/>
              <a:gd name="T74" fmla="*/ 285 w 518"/>
              <a:gd name="T75" fmla="*/ 981 h 1108"/>
              <a:gd name="T76" fmla="*/ 351 w 518"/>
              <a:gd name="T77" fmla="*/ 959 h 1108"/>
              <a:gd name="T78" fmla="*/ 372 w 518"/>
              <a:gd name="T79" fmla="*/ 1021 h 1108"/>
              <a:gd name="T80" fmla="*/ 337 w 518"/>
              <a:gd name="T81" fmla="*/ 1040 h 1108"/>
              <a:gd name="T82" fmla="*/ 320 w 518"/>
              <a:gd name="T83" fmla="*/ 1061 h 1108"/>
              <a:gd name="T84" fmla="*/ 346 w 518"/>
              <a:gd name="T85" fmla="*/ 1070 h 1108"/>
              <a:gd name="T86" fmla="*/ 424 w 518"/>
              <a:gd name="T87" fmla="*/ 1064 h 1108"/>
              <a:gd name="T88" fmla="*/ 450 w 518"/>
              <a:gd name="T89" fmla="*/ 1056 h 1108"/>
              <a:gd name="T90" fmla="*/ 455 w 518"/>
              <a:gd name="T91" fmla="*/ 1050 h 1108"/>
              <a:gd name="T92" fmla="*/ 435 w 518"/>
              <a:gd name="T93" fmla="*/ 1031 h 1108"/>
              <a:gd name="T94" fmla="*/ 420 w 518"/>
              <a:gd name="T95" fmla="*/ 987 h 1108"/>
              <a:gd name="T96" fmla="*/ 464 w 518"/>
              <a:gd name="T97" fmla="*/ 918 h 1108"/>
              <a:gd name="T98" fmla="*/ 478 w 518"/>
              <a:gd name="T99" fmla="*/ 921 h 1108"/>
              <a:gd name="T100" fmla="*/ 482 w 518"/>
              <a:gd name="T101" fmla="*/ 880 h 1108"/>
              <a:gd name="T102" fmla="*/ 460 w 518"/>
              <a:gd name="T103" fmla="*/ 562 h 1108"/>
              <a:gd name="T104" fmla="*/ 489 w 518"/>
              <a:gd name="T105" fmla="*/ 557 h 1108"/>
              <a:gd name="T106" fmla="*/ 464 w 518"/>
              <a:gd name="T107" fmla="*/ 425 h 1108"/>
              <a:gd name="T108" fmla="*/ 474 w 518"/>
              <a:gd name="T109" fmla="*/ 293 h 1108"/>
              <a:gd name="T110" fmla="*/ 495 w 518"/>
              <a:gd name="T111" fmla="*/ 270 h 1108"/>
              <a:gd name="T112" fmla="*/ 489 w 518"/>
              <a:gd name="T113" fmla="*/ 176 h 1108"/>
              <a:gd name="T114" fmla="*/ 425 w 518"/>
              <a:gd name="T115" fmla="*/ 93 h 1108"/>
              <a:gd name="T116" fmla="*/ 402 w 518"/>
              <a:gd name="T117" fmla="*/ 63 h 1108"/>
              <a:gd name="T118" fmla="*/ 366 w 518"/>
              <a:gd name="T119" fmla="*/ 45 h 1108"/>
              <a:gd name="T120" fmla="*/ 253 w 518"/>
              <a:gd name="T121" fmla="*/ 0 h 1108"/>
              <a:gd name="T122" fmla="*/ 197 w 518"/>
              <a:gd name="T123" fmla="*/ 0 h 1108"/>
              <a:gd name="T124" fmla="*/ 93 w 518"/>
              <a:gd name="T125" fmla="*/ 24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8" h="1108">
                <a:moveTo>
                  <a:pt x="93" y="24"/>
                </a:moveTo>
                <a:lnTo>
                  <a:pt x="93" y="24"/>
                </a:lnTo>
                <a:lnTo>
                  <a:pt x="94" y="30"/>
                </a:lnTo>
                <a:lnTo>
                  <a:pt x="94" y="37"/>
                </a:lnTo>
                <a:lnTo>
                  <a:pt x="93" y="44"/>
                </a:lnTo>
                <a:lnTo>
                  <a:pt x="93" y="44"/>
                </a:lnTo>
                <a:lnTo>
                  <a:pt x="89" y="52"/>
                </a:lnTo>
                <a:lnTo>
                  <a:pt x="85" y="60"/>
                </a:lnTo>
                <a:lnTo>
                  <a:pt x="78" y="68"/>
                </a:lnTo>
                <a:lnTo>
                  <a:pt x="78" y="68"/>
                </a:lnTo>
                <a:lnTo>
                  <a:pt x="94" y="74"/>
                </a:lnTo>
                <a:lnTo>
                  <a:pt x="107" y="81"/>
                </a:lnTo>
                <a:lnTo>
                  <a:pt x="113" y="84"/>
                </a:lnTo>
                <a:lnTo>
                  <a:pt x="118" y="88"/>
                </a:lnTo>
                <a:lnTo>
                  <a:pt x="118" y="88"/>
                </a:lnTo>
                <a:lnTo>
                  <a:pt x="125" y="95"/>
                </a:lnTo>
                <a:lnTo>
                  <a:pt x="129" y="101"/>
                </a:lnTo>
                <a:lnTo>
                  <a:pt x="132" y="107"/>
                </a:lnTo>
                <a:lnTo>
                  <a:pt x="132" y="107"/>
                </a:lnTo>
                <a:lnTo>
                  <a:pt x="126" y="112"/>
                </a:lnTo>
                <a:lnTo>
                  <a:pt x="121" y="117"/>
                </a:lnTo>
                <a:lnTo>
                  <a:pt x="115" y="124"/>
                </a:lnTo>
                <a:lnTo>
                  <a:pt x="110" y="133"/>
                </a:lnTo>
                <a:lnTo>
                  <a:pt x="109" y="139"/>
                </a:lnTo>
                <a:lnTo>
                  <a:pt x="108" y="144"/>
                </a:lnTo>
                <a:lnTo>
                  <a:pt x="108" y="150"/>
                </a:lnTo>
                <a:lnTo>
                  <a:pt x="108" y="157"/>
                </a:lnTo>
                <a:lnTo>
                  <a:pt x="110" y="164"/>
                </a:lnTo>
                <a:lnTo>
                  <a:pt x="113" y="171"/>
                </a:lnTo>
                <a:lnTo>
                  <a:pt x="113" y="171"/>
                </a:lnTo>
                <a:lnTo>
                  <a:pt x="118" y="178"/>
                </a:lnTo>
                <a:lnTo>
                  <a:pt x="124" y="186"/>
                </a:lnTo>
                <a:lnTo>
                  <a:pt x="130" y="192"/>
                </a:lnTo>
                <a:lnTo>
                  <a:pt x="138" y="198"/>
                </a:lnTo>
                <a:lnTo>
                  <a:pt x="157" y="210"/>
                </a:lnTo>
                <a:lnTo>
                  <a:pt x="176" y="220"/>
                </a:lnTo>
                <a:lnTo>
                  <a:pt x="194" y="228"/>
                </a:lnTo>
                <a:lnTo>
                  <a:pt x="210" y="234"/>
                </a:lnTo>
                <a:lnTo>
                  <a:pt x="225" y="239"/>
                </a:lnTo>
                <a:lnTo>
                  <a:pt x="225" y="249"/>
                </a:lnTo>
                <a:lnTo>
                  <a:pt x="225" y="249"/>
                </a:lnTo>
                <a:lnTo>
                  <a:pt x="212" y="254"/>
                </a:lnTo>
                <a:lnTo>
                  <a:pt x="199" y="259"/>
                </a:lnTo>
                <a:lnTo>
                  <a:pt x="191" y="264"/>
                </a:lnTo>
                <a:lnTo>
                  <a:pt x="191" y="264"/>
                </a:lnTo>
                <a:lnTo>
                  <a:pt x="185" y="269"/>
                </a:lnTo>
                <a:lnTo>
                  <a:pt x="181" y="272"/>
                </a:lnTo>
                <a:lnTo>
                  <a:pt x="179" y="277"/>
                </a:lnTo>
                <a:lnTo>
                  <a:pt x="176" y="283"/>
                </a:lnTo>
                <a:lnTo>
                  <a:pt x="176" y="283"/>
                </a:lnTo>
                <a:lnTo>
                  <a:pt x="147" y="405"/>
                </a:lnTo>
                <a:lnTo>
                  <a:pt x="137" y="440"/>
                </a:lnTo>
                <a:lnTo>
                  <a:pt x="137" y="440"/>
                </a:lnTo>
                <a:lnTo>
                  <a:pt x="132" y="447"/>
                </a:lnTo>
                <a:lnTo>
                  <a:pt x="119" y="465"/>
                </a:lnTo>
                <a:lnTo>
                  <a:pt x="110" y="476"/>
                </a:lnTo>
                <a:lnTo>
                  <a:pt x="102" y="487"/>
                </a:lnTo>
                <a:lnTo>
                  <a:pt x="92" y="496"/>
                </a:lnTo>
                <a:lnTo>
                  <a:pt x="83" y="503"/>
                </a:lnTo>
                <a:lnTo>
                  <a:pt x="83" y="503"/>
                </a:lnTo>
                <a:lnTo>
                  <a:pt x="64" y="518"/>
                </a:lnTo>
                <a:lnTo>
                  <a:pt x="42" y="536"/>
                </a:lnTo>
                <a:lnTo>
                  <a:pt x="22" y="554"/>
                </a:lnTo>
                <a:lnTo>
                  <a:pt x="10" y="567"/>
                </a:lnTo>
                <a:lnTo>
                  <a:pt x="10" y="567"/>
                </a:lnTo>
                <a:lnTo>
                  <a:pt x="5" y="573"/>
                </a:lnTo>
                <a:lnTo>
                  <a:pt x="3" y="578"/>
                </a:lnTo>
                <a:lnTo>
                  <a:pt x="0" y="586"/>
                </a:lnTo>
                <a:lnTo>
                  <a:pt x="0" y="586"/>
                </a:lnTo>
                <a:lnTo>
                  <a:pt x="0" y="593"/>
                </a:lnTo>
                <a:lnTo>
                  <a:pt x="1" y="600"/>
                </a:lnTo>
                <a:lnTo>
                  <a:pt x="5" y="611"/>
                </a:lnTo>
                <a:lnTo>
                  <a:pt x="5" y="611"/>
                </a:lnTo>
                <a:lnTo>
                  <a:pt x="11" y="617"/>
                </a:lnTo>
                <a:lnTo>
                  <a:pt x="21" y="623"/>
                </a:lnTo>
                <a:lnTo>
                  <a:pt x="26" y="626"/>
                </a:lnTo>
                <a:lnTo>
                  <a:pt x="31" y="628"/>
                </a:lnTo>
                <a:lnTo>
                  <a:pt x="33" y="628"/>
                </a:lnTo>
                <a:lnTo>
                  <a:pt x="34" y="626"/>
                </a:lnTo>
                <a:lnTo>
                  <a:pt x="34" y="625"/>
                </a:lnTo>
                <a:lnTo>
                  <a:pt x="34" y="606"/>
                </a:lnTo>
                <a:lnTo>
                  <a:pt x="39" y="591"/>
                </a:lnTo>
                <a:lnTo>
                  <a:pt x="39" y="591"/>
                </a:lnTo>
                <a:lnTo>
                  <a:pt x="39" y="590"/>
                </a:lnTo>
                <a:lnTo>
                  <a:pt x="42" y="585"/>
                </a:lnTo>
                <a:lnTo>
                  <a:pt x="48" y="578"/>
                </a:lnTo>
                <a:lnTo>
                  <a:pt x="59" y="567"/>
                </a:lnTo>
                <a:lnTo>
                  <a:pt x="59" y="567"/>
                </a:lnTo>
                <a:lnTo>
                  <a:pt x="78" y="551"/>
                </a:lnTo>
                <a:lnTo>
                  <a:pt x="83" y="547"/>
                </a:lnTo>
                <a:lnTo>
                  <a:pt x="83" y="547"/>
                </a:lnTo>
                <a:lnTo>
                  <a:pt x="113" y="529"/>
                </a:lnTo>
                <a:lnTo>
                  <a:pt x="136" y="514"/>
                </a:lnTo>
                <a:lnTo>
                  <a:pt x="152" y="503"/>
                </a:lnTo>
                <a:lnTo>
                  <a:pt x="152" y="503"/>
                </a:lnTo>
                <a:lnTo>
                  <a:pt x="158" y="497"/>
                </a:lnTo>
                <a:lnTo>
                  <a:pt x="165" y="487"/>
                </a:lnTo>
                <a:lnTo>
                  <a:pt x="181" y="463"/>
                </a:lnTo>
                <a:lnTo>
                  <a:pt x="201" y="430"/>
                </a:lnTo>
                <a:lnTo>
                  <a:pt x="210" y="444"/>
                </a:lnTo>
                <a:lnTo>
                  <a:pt x="210" y="444"/>
                </a:lnTo>
                <a:lnTo>
                  <a:pt x="209" y="447"/>
                </a:lnTo>
                <a:lnTo>
                  <a:pt x="205" y="455"/>
                </a:lnTo>
                <a:lnTo>
                  <a:pt x="204" y="463"/>
                </a:lnTo>
                <a:lnTo>
                  <a:pt x="203" y="474"/>
                </a:lnTo>
                <a:lnTo>
                  <a:pt x="202" y="490"/>
                </a:lnTo>
                <a:lnTo>
                  <a:pt x="201" y="508"/>
                </a:lnTo>
                <a:lnTo>
                  <a:pt x="201" y="508"/>
                </a:lnTo>
                <a:lnTo>
                  <a:pt x="201" y="520"/>
                </a:lnTo>
                <a:lnTo>
                  <a:pt x="202" y="535"/>
                </a:lnTo>
                <a:lnTo>
                  <a:pt x="207" y="569"/>
                </a:lnTo>
                <a:lnTo>
                  <a:pt x="213" y="608"/>
                </a:lnTo>
                <a:lnTo>
                  <a:pt x="220" y="648"/>
                </a:lnTo>
                <a:lnTo>
                  <a:pt x="234" y="718"/>
                </a:lnTo>
                <a:lnTo>
                  <a:pt x="240" y="747"/>
                </a:lnTo>
                <a:lnTo>
                  <a:pt x="240" y="747"/>
                </a:lnTo>
                <a:lnTo>
                  <a:pt x="235" y="804"/>
                </a:lnTo>
                <a:lnTo>
                  <a:pt x="230" y="865"/>
                </a:lnTo>
                <a:lnTo>
                  <a:pt x="230" y="865"/>
                </a:lnTo>
                <a:lnTo>
                  <a:pt x="226" y="885"/>
                </a:lnTo>
                <a:lnTo>
                  <a:pt x="225" y="898"/>
                </a:lnTo>
                <a:lnTo>
                  <a:pt x="225" y="904"/>
                </a:lnTo>
                <a:lnTo>
                  <a:pt x="225" y="904"/>
                </a:lnTo>
                <a:lnTo>
                  <a:pt x="230" y="910"/>
                </a:lnTo>
                <a:lnTo>
                  <a:pt x="235" y="913"/>
                </a:lnTo>
                <a:lnTo>
                  <a:pt x="235" y="913"/>
                </a:lnTo>
                <a:lnTo>
                  <a:pt x="230" y="954"/>
                </a:lnTo>
                <a:lnTo>
                  <a:pt x="225" y="984"/>
                </a:lnTo>
                <a:lnTo>
                  <a:pt x="223" y="998"/>
                </a:lnTo>
                <a:lnTo>
                  <a:pt x="220" y="1006"/>
                </a:lnTo>
                <a:lnTo>
                  <a:pt x="220" y="1006"/>
                </a:lnTo>
                <a:lnTo>
                  <a:pt x="210" y="1032"/>
                </a:lnTo>
                <a:lnTo>
                  <a:pt x="204" y="1042"/>
                </a:lnTo>
                <a:lnTo>
                  <a:pt x="203" y="1044"/>
                </a:lnTo>
                <a:lnTo>
                  <a:pt x="201" y="1045"/>
                </a:lnTo>
                <a:lnTo>
                  <a:pt x="201" y="1045"/>
                </a:lnTo>
                <a:lnTo>
                  <a:pt x="197" y="1044"/>
                </a:lnTo>
                <a:lnTo>
                  <a:pt x="193" y="1042"/>
                </a:lnTo>
                <a:lnTo>
                  <a:pt x="190" y="1042"/>
                </a:lnTo>
                <a:lnTo>
                  <a:pt x="186" y="1042"/>
                </a:lnTo>
                <a:lnTo>
                  <a:pt x="180" y="1043"/>
                </a:lnTo>
                <a:lnTo>
                  <a:pt x="171" y="1045"/>
                </a:lnTo>
                <a:lnTo>
                  <a:pt x="171" y="1045"/>
                </a:lnTo>
                <a:lnTo>
                  <a:pt x="142" y="1055"/>
                </a:lnTo>
                <a:lnTo>
                  <a:pt x="142" y="1055"/>
                </a:lnTo>
                <a:lnTo>
                  <a:pt x="140" y="1055"/>
                </a:lnTo>
                <a:lnTo>
                  <a:pt x="133" y="1056"/>
                </a:lnTo>
                <a:lnTo>
                  <a:pt x="131" y="1058"/>
                </a:lnTo>
                <a:lnTo>
                  <a:pt x="129" y="1060"/>
                </a:lnTo>
                <a:lnTo>
                  <a:pt x="127" y="1062"/>
                </a:lnTo>
                <a:lnTo>
                  <a:pt x="127" y="1065"/>
                </a:lnTo>
                <a:lnTo>
                  <a:pt x="127" y="1065"/>
                </a:lnTo>
                <a:lnTo>
                  <a:pt x="130" y="1069"/>
                </a:lnTo>
                <a:lnTo>
                  <a:pt x="133" y="1072"/>
                </a:lnTo>
                <a:lnTo>
                  <a:pt x="143" y="1082"/>
                </a:lnTo>
                <a:lnTo>
                  <a:pt x="155" y="1089"/>
                </a:lnTo>
                <a:lnTo>
                  <a:pt x="162" y="1093"/>
                </a:lnTo>
                <a:lnTo>
                  <a:pt x="166" y="1094"/>
                </a:lnTo>
                <a:lnTo>
                  <a:pt x="166" y="1094"/>
                </a:lnTo>
                <a:lnTo>
                  <a:pt x="205" y="1104"/>
                </a:lnTo>
                <a:lnTo>
                  <a:pt x="205" y="1104"/>
                </a:lnTo>
                <a:lnTo>
                  <a:pt x="209" y="1104"/>
                </a:lnTo>
                <a:lnTo>
                  <a:pt x="220" y="1104"/>
                </a:lnTo>
                <a:lnTo>
                  <a:pt x="220" y="1104"/>
                </a:lnTo>
                <a:lnTo>
                  <a:pt x="246" y="1108"/>
                </a:lnTo>
                <a:lnTo>
                  <a:pt x="253" y="1108"/>
                </a:lnTo>
                <a:lnTo>
                  <a:pt x="259" y="1108"/>
                </a:lnTo>
                <a:lnTo>
                  <a:pt x="263" y="1106"/>
                </a:lnTo>
                <a:lnTo>
                  <a:pt x="264" y="1105"/>
                </a:lnTo>
                <a:lnTo>
                  <a:pt x="264" y="1104"/>
                </a:lnTo>
                <a:lnTo>
                  <a:pt x="264" y="1104"/>
                </a:lnTo>
                <a:lnTo>
                  <a:pt x="263" y="1098"/>
                </a:lnTo>
                <a:lnTo>
                  <a:pt x="260" y="1093"/>
                </a:lnTo>
                <a:lnTo>
                  <a:pt x="257" y="1091"/>
                </a:lnTo>
                <a:lnTo>
                  <a:pt x="254" y="1089"/>
                </a:lnTo>
                <a:lnTo>
                  <a:pt x="254" y="1089"/>
                </a:lnTo>
                <a:lnTo>
                  <a:pt x="252" y="1087"/>
                </a:lnTo>
                <a:lnTo>
                  <a:pt x="248" y="1083"/>
                </a:lnTo>
                <a:lnTo>
                  <a:pt x="246" y="1078"/>
                </a:lnTo>
                <a:lnTo>
                  <a:pt x="245" y="1075"/>
                </a:lnTo>
                <a:lnTo>
                  <a:pt x="245" y="1075"/>
                </a:lnTo>
                <a:lnTo>
                  <a:pt x="251" y="1050"/>
                </a:lnTo>
                <a:lnTo>
                  <a:pt x="256" y="1033"/>
                </a:lnTo>
                <a:lnTo>
                  <a:pt x="259" y="1026"/>
                </a:lnTo>
                <a:lnTo>
                  <a:pt x="259" y="1026"/>
                </a:lnTo>
                <a:lnTo>
                  <a:pt x="260" y="1025"/>
                </a:lnTo>
                <a:lnTo>
                  <a:pt x="263" y="1021"/>
                </a:lnTo>
                <a:lnTo>
                  <a:pt x="274" y="1001"/>
                </a:lnTo>
                <a:lnTo>
                  <a:pt x="274" y="1001"/>
                </a:lnTo>
                <a:lnTo>
                  <a:pt x="285" y="981"/>
                </a:lnTo>
                <a:lnTo>
                  <a:pt x="296" y="957"/>
                </a:lnTo>
                <a:lnTo>
                  <a:pt x="308" y="928"/>
                </a:lnTo>
                <a:lnTo>
                  <a:pt x="342" y="943"/>
                </a:lnTo>
                <a:lnTo>
                  <a:pt x="342" y="943"/>
                </a:lnTo>
                <a:lnTo>
                  <a:pt x="351" y="959"/>
                </a:lnTo>
                <a:lnTo>
                  <a:pt x="362" y="982"/>
                </a:lnTo>
                <a:lnTo>
                  <a:pt x="362" y="982"/>
                </a:lnTo>
                <a:lnTo>
                  <a:pt x="366" y="992"/>
                </a:lnTo>
                <a:lnTo>
                  <a:pt x="368" y="1005"/>
                </a:lnTo>
                <a:lnTo>
                  <a:pt x="372" y="1021"/>
                </a:lnTo>
                <a:lnTo>
                  <a:pt x="367" y="1036"/>
                </a:lnTo>
                <a:lnTo>
                  <a:pt x="367" y="1036"/>
                </a:lnTo>
                <a:lnTo>
                  <a:pt x="356" y="1036"/>
                </a:lnTo>
                <a:lnTo>
                  <a:pt x="346" y="1038"/>
                </a:lnTo>
                <a:lnTo>
                  <a:pt x="337" y="1040"/>
                </a:lnTo>
                <a:lnTo>
                  <a:pt x="337" y="1040"/>
                </a:lnTo>
                <a:lnTo>
                  <a:pt x="330" y="1047"/>
                </a:lnTo>
                <a:lnTo>
                  <a:pt x="324" y="1054"/>
                </a:lnTo>
                <a:lnTo>
                  <a:pt x="322" y="1058"/>
                </a:lnTo>
                <a:lnTo>
                  <a:pt x="320" y="1061"/>
                </a:lnTo>
                <a:lnTo>
                  <a:pt x="320" y="1064"/>
                </a:lnTo>
                <a:lnTo>
                  <a:pt x="323" y="1065"/>
                </a:lnTo>
                <a:lnTo>
                  <a:pt x="323" y="1065"/>
                </a:lnTo>
                <a:lnTo>
                  <a:pt x="336" y="1069"/>
                </a:lnTo>
                <a:lnTo>
                  <a:pt x="346" y="1070"/>
                </a:lnTo>
                <a:lnTo>
                  <a:pt x="357" y="1070"/>
                </a:lnTo>
                <a:lnTo>
                  <a:pt x="357" y="1070"/>
                </a:lnTo>
                <a:lnTo>
                  <a:pt x="375" y="1069"/>
                </a:lnTo>
                <a:lnTo>
                  <a:pt x="400" y="1066"/>
                </a:lnTo>
                <a:lnTo>
                  <a:pt x="424" y="1064"/>
                </a:lnTo>
                <a:lnTo>
                  <a:pt x="433" y="1062"/>
                </a:lnTo>
                <a:lnTo>
                  <a:pt x="440" y="1060"/>
                </a:lnTo>
                <a:lnTo>
                  <a:pt x="440" y="1060"/>
                </a:lnTo>
                <a:lnTo>
                  <a:pt x="445" y="1058"/>
                </a:lnTo>
                <a:lnTo>
                  <a:pt x="450" y="1056"/>
                </a:lnTo>
                <a:lnTo>
                  <a:pt x="457" y="1055"/>
                </a:lnTo>
                <a:lnTo>
                  <a:pt x="458" y="1055"/>
                </a:lnTo>
                <a:lnTo>
                  <a:pt x="458" y="1054"/>
                </a:lnTo>
                <a:lnTo>
                  <a:pt x="455" y="1050"/>
                </a:lnTo>
                <a:lnTo>
                  <a:pt x="455" y="1050"/>
                </a:lnTo>
                <a:lnTo>
                  <a:pt x="449" y="1045"/>
                </a:lnTo>
                <a:lnTo>
                  <a:pt x="444" y="1043"/>
                </a:lnTo>
                <a:lnTo>
                  <a:pt x="440" y="1039"/>
                </a:lnTo>
                <a:lnTo>
                  <a:pt x="435" y="1031"/>
                </a:lnTo>
                <a:lnTo>
                  <a:pt x="435" y="1031"/>
                </a:lnTo>
                <a:lnTo>
                  <a:pt x="429" y="1018"/>
                </a:lnTo>
                <a:lnTo>
                  <a:pt x="424" y="1005"/>
                </a:lnTo>
                <a:lnTo>
                  <a:pt x="420" y="994"/>
                </a:lnTo>
                <a:lnTo>
                  <a:pt x="420" y="987"/>
                </a:lnTo>
                <a:lnTo>
                  <a:pt x="420" y="987"/>
                </a:lnTo>
                <a:lnTo>
                  <a:pt x="420" y="977"/>
                </a:lnTo>
                <a:lnTo>
                  <a:pt x="420" y="965"/>
                </a:lnTo>
                <a:lnTo>
                  <a:pt x="420" y="948"/>
                </a:lnTo>
                <a:lnTo>
                  <a:pt x="460" y="943"/>
                </a:lnTo>
                <a:lnTo>
                  <a:pt x="464" y="918"/>
                </a:lnTo>
                <a:lnTo>
                  <a:pt x="464" y="918"/>
                </a:lnTo>
                <a:lnTo>
                  <a:pt x="468" y="920"/>
                </a:lnTo>
                <a:lnTo>
                  <a:pt x="471" y="922"/>
                </a:lnTo>
                <a:lnTo>
                  <a:pt x="474" y="922"/>
                </a:lnTo>
                <a:lnTo>
                  <a:pt x="478" y="921"/>
                </a:lnTo>
                <a:lnTo>
                  <a:pt x="482" y="918"/>
                </a:lnTo>
                <a:lnTo>
                  <a:pt x="484" y="912"/>
                </a:lnTo>
                <a:lnTo>
                  <a:pt x="484" y="904"/>
                </a:lnTo>
                <a:lnTo>
                  <a:pt x="484" y="904"/>
                </a:lnTo>
                <a:lnTo>
                  <a:pt x="482" y="880"/>
                </a:lnTo>
                <a:lnTo>
                  <a:pt x="475" y="838"/>
                </a:lnTo>
                <a:lnTo>
                  <a:pt x="457" y="722"/>
                </a:lnTo>
                <a:lnTo>
                  <a:pt x="430" y="562"/>
                </a:lnTo>
                <a:lnTo>
                  <a:pt x="430" y="562"/>
                </a:lnTo>
                <a:lnTo>
                  <a:pt x="460" y="562"/>
                </a:lnTo>
                <a:lnTo>
                  <a:pt x="479" y="560"/>
                </a:lnTo>
                <a:lnTo>
                  <a:pt x="486" y="559"/>
                </a:lnTo>
                <a:lnTo>
                  <a:pt x="488" y="558"/>
                </a:lnTo>
                <a:lnTo>
                  <a:pt x="489" y="557"/>
                </a:lnTo>
                <a:lnTo>
                  <a:pt x="489" y="557"/>
                </a:lnTo>
                <a:lnTo>
                  <a:pt x="493" y="547"/>
                </a:lnTo>
                <a:lnTo>
                  <a:pt x="499" y="532"/>
                </a:lnTo>
                <a:lnTo>
                  <a:pt x="508" y="513"/>
                </a:lnTo>
                <a:lnTo>
                  <a:pt x="508" y="513"/>
                </a:lnTo>
                <a:lnTo>
                  <a:pt x="464" y="425"/>
                </a:lnTo>
                <a:lnTo>
                  <a:pt x="433" y="363"/>
                </a:lnTo>
                <a:lnTo>
                  <a:pt x="416" y="327"/>
                </a:lnTo>
                <a:lnTo>
                  <a:pt x="416" y="327"/>
                </a:lnTo>
                <a:lnTo>
                  <a:pt x="386" y="259"/>
                </a:lnTo>
                <a:lnTo>
                  <a:pt x="474" y="293"/>
                </a:lnTo>
                <a:lnTo>
                  <a:pt x="474" y="293"/>
                </a:lnTo>
                <a:lnTo>
                  <a:pt x="477" y="289"/>
                </a:lnTo>
                <a:lnTo>
                  <a:pt x="483" y="281"/>
                </a:lnTo>
                <a:lnTo>
                  <a:pt x="490" y="272"/>
                </a:lnTo>
                <a:lnTo>
                  <a:pt x="495" y="270"/>
                </a:lnTo>
                <a:lnTo>
                  <a:pt x="499" y="269"/>
                </a:lnTo>
                <a:lnTo>
                  <a:pt x="518" y="269"/>
                </a:lnTo>
                <a:lnTo>
                  <a:pt x="518" y="269"/>
                </a:lnTo>
                <a:lnTo>
                  <a:pt x="505" y="226"/>
                </a:lnTo>
                <a:lnTo>
                  <a:pt x="489" y="176"/>
                </a:lnTo>
                <a:lnTo>
                  <a:pt x="489" y="176"/>
                </a:lnTo>
                <a:lnTo>
                  <a:pt x="479" y="161"/>
                </a:lnTo>
                <a:lnTo>
                  <a:pt x="461" y="135"/>
                </a:lnTo>
                <a:lnTo>
                  <a:pt x="440" y="110"/>
                </a:lnTo>
                <a:lnTo>
                  <a:pt x="425" y="93"/>
                </a:lnTo>
                <a:lnTo>
                  <a:pt x="425" y="93"/>
                </a:lnTo>
                <a:lnTo>
                  <a:pt x="417" y="83"/>
                </a:lnTo>
                <a:lnTo>
                  <a:pt x="409" y="73"/>
                </a:lnTo>
                <a:lnTo>
                  <a:pt x="405" y="66"/>
                </a:lnTo>
                <a:lnTo>
                  <a:pt x="402" y="63"/>
                </a:lnTo>
                <a:lnTo>
                  <a:pt x="401" y="63"/>
                </a:lnTo>
                <a:lnTo>
                  <a:pt x="401" y="63"/>
                </a:lnTo>
                <a:lnTo>
                  <a:pt x="397" y="62"/>
                </a:lnTo>
                <a:lnTo>
                  <a:pt x="389" y="59"/>
                </a:lnTo>
                <a:lnTo>
                  <a:pt x="366" y="45"/>
                </a:lnTo>
                <a:lnTo>
                  <a:pt x="328" y="24"/>
                </a:lnTo>
                <a:lnTo>
                  <a:pt x="328" y="24"/>
                </a:lnTo>
                <a:lnTo>
                  <a:pt x="287" y="11"/>
                </a:lnTo>
                <a:lnTo>
                  <a:pt x="263" y="2"/>
                </a:lnTo>
                <a:lnTo>
                  <a:pt x="253" y="0"/>
                </a:lnTo>
                <a:lnTo>
                  <a:pt x="249" y="0"/>
                </a:lnTo>
                <a:lnTo>
                  <a:pt x="249" y="0"/>
                </a:lnTo>
                <a:lnTo>
                  <a:pt x="238" y="0"/>
                </a:lnTo>
                <a:lnTo>
                  <a:pt x="218" y="0"/>
                </a:lnTo>
                <a:lnTo>
                  <a:pt x="197" y="0"/>
                </a:lnTo>
                <a:lnTo>
                  <a:pt x="186" y="0"/>
                </a:lnTo>
                <a:lnTo>
                  <a:pt x="186" y="0"/>
                </a:lnTo>
                <a:lnTo>
                  <a:pt x="138" y="12"/>
                </a:lnTo>
                <a:lnTo>
                  <a:pt x="93" y="24"/>
                </a:lnTo>
                <a:lnTo>
                  <a:pt x="93" y="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44C8CE6B-469E-488E-A41F-FD81793FBF06}"/>
              </a:ext>
            </a:extLst>
          </p:cNvPr>
          <p:cNvSpPr>
            <a:spLocks noEditPoints="1"/>
          </p:cNvSpPr>
          <p:nvPr/>
        </p:nvSpPr>
        <p:spPr bwMode="auto">
          <a:xfrm>
            <a:off x="4371247" y="4615720"/>
            <a:ext cx="1027202" cy="1746351"/>
          </a:xfrm>
          <a:custGeom>
            <a:avLst/>
            <a:gdLst>
              <a:gd name="T0" fmla="*/ 154 w 957"/>
              <a:gd name="T1" fmla="*/ 73 h 1627"/>
              <a:gd name="T2" fmla="*/ 10 w 957"/>
              <a:gd name="T3" fmla="*/ 207 h 1627"/>
              <a:gd name="T4" fmla="*/ 14 w 957"/>
              <a:gd name="T5" fmla="*/ 224 h 1627"/>
              <a:gd name="T6" fmla="*/ 132 w 957"/>
              <a:gd name="T7" fmla="*/ 238 h 1627"/>
              <a:gd name="T8" fmla="*/ 355 w 957"/>
              <a:gd name="T9" fmla="*/ 484 h 1627"/>
              <a:gd name="T10" fmla="*/ 330 w 957"/>
              <a:gd name="T11" fmla="*/ 504 h 1627"/>
              <a:gd name="T12" fmla="*/ 334 w 957"/>
              <a:gd name="T13" fmla="*/ 550 h 1627"/>
              <a:gd name="T14" fmla="*/ 378 w 957"/>
              <a:gd name="T15" fmla="*/ 564 h 1627"/>
              <a:gd name="T16" fmla="*/ 377 w 957"/>
              <a:gd name="T17" fmla="*/ 591 h 1627"/>
              <a:gd name="T18" fmla="*/ 408 w 957"/>
              <a:gd name="T19" fmla="*/ 647 h 1627"/>
              <a:gd name="T20" fmla="*/ 392 w 957"/>
              <a:gd name="T21" fmla="*/ 739 h 1627"/>
              <a:gd name="T22" fmla="*/ 313 w 957"/>
              <a:gd name="T23" fmla="*/ 964 h 1627"/>
              <a:gd name="T24" fmla="*/ 386 w 957"/>
              <a:gd name="T25" fmla="*/ 980 h 1627"/>
              <a:gd name="T26" fmla="*/ 449 w 957"/>
              <a:gd name="T27" fmla="*/ 1007 h 1627"/>
              <a:gd name="T28" fmla="*/ 386 w 957"/>
              <a:gd name="T29" fmla="*/ 1270 h 1627"/>
              <a:gd name="T30" fmla="*/ 313 w 957"/>
              <a:gd name="T31" fmla="*/ 1509 h 1627"/>
              <a:gd name="T32" fmla="*/ 348 w 957"/>
              <a:gd name="T33" fmla="*/ 1542 h 1627"/>
              <a:gd name="T34" fmla="*/ 279 w 957"/>
              <a:gd name="T35" fmla="*/ 1566 h 1627"/>
              <a:gd name="T36" fmla="*/ 313 w 957"/>
              <a:gd name="T37" fmla="*/ 1598 h 1627"/>
              <a:gd name="T38" fmla="*/ 471 w 957"/>
              <a:gd name="T39" fmla="*/ 1598 h 1627"/>
              <a:gd name="T40" fmla="*/ 494 w 957"/>
              <a:gd name="T41" fmla="*/ 1543 h 1627"/>
              <a:gd name="T42" fmla="*/ 478 w 957"/>
              <a:gd name="T43" fmla="*/ 1504 h 1627"/>
              <a:gd name="T44" fmla="*/ 535 w 957"/>
              <a:gd name="T45" fmla="*/ 1305 h 1627"/>
              <a:gd name="T46" fmla="*/ 651 w 957"/>
              <a:gd name="T47" fmla="*/ 1282 h 1627"/>
              <a:gd name="T48" fmla="*/ 729 w 957"/>
              <a:gd name="T49" fmla="*/ 1401 h 1627"/>
              <a:gd name="T50" fmla="*/ 796 w 957"/>
              <a:gd name="T51" fmla="*/ 1502 h 1627"/>
              <a:gd name="T52" fmla="*/ 814 w 957"/>
              <a:gd name="T53" fmla="*/ 1537 h 1627"/>
              <a:gd name="T54" fmla="*/ 818 w 957"/>
              <a:gd name="T55" fmla="*/ 1584 h 1627"/>
              <a:gd name="T56" fmla="*/ 793 w 957"/>
              <a:gd name="T57" fmla="*/ 1626 h 1627"/>
              <a:gd name="T58" fmla="*/ 870 w 957"/>
              <a:gd name="T59" fmla="*/ 1621 h 1627"/>
              <a:gd name="T60" fmla="*/ 949 w 957"/>
              <a:gd name="T61" fmla="*/ 1551 h 1627"/>
              <a:gd name="T62" fmla="*/ 955 w 957"/>
              <a:gd name="T63" fmla="*/ 1500 h 1627"/>
              <a:gd name="T64" fmla="*/ 890 w 957"/>
              <a:gd name="T65" fmla="*/ 1397 h 1627"/>
              <a:gd name="T66" fmla="*/ 805 w 957"/>
              <a:gd name="T67" fmla="*/ 1255 h 1627"/>
              <a:gd name="T68" fmla="*/ 767 w 957"/>
              <a:gd name="T69" fmla="*/ 1102 h 1627"/>
              <a:gd name="T70" fmla="*/ 745 w 957"/>
              <a:gd name="T71" fmla="*/ 923 h 1627"/>
              <a:gd name="T72" fmla="*/ 746 w 957"/>
              <a:gd name="T73" fmla="*/ 827 h 1627"/>
              <a:gd name="T74" fmla="*/ 715 w 957"/>
              <a:gd name="T75" fmla="*/ 473 h 1627"/>
              <a:gd name="T76" fmla="*/ 674 w 957"/>
              <a:gd name="T77" fmla="*/ 433 h 1627"/>
              <a:gd name="T78" fmla="*/ 636 w 957"/>
              <a:gd name="T79" fmla="*/ 380 h 1627"/>
              <a:gd name="T80" fmla="*/ 668 w 957"/>
              <a:gd name="T81" fmla="*/ 346 h 1627"/>
              <a:gd name="T82" fmla="*/ 695 w 957"/>
              <a:gd name="T83" fmla="*/ 312 h 1627"/>
              <a:gd name="T84" fmla="*/ 719 w 957"/>
              <a:gd name="T85" fmla="*/ 324 h 1627"/>
              <a:gd name="T86" fmla="*/ 711 w 957"/>
              <a:gd name="T87" fmla="*/ 313 h 1627"/>
              <a:gd name="T88" fmla="*/ 702 w 957"/>
              <a:gd name="T89" fmla="*/ 250 h 1627"/>
              <a:gd name="T90" fmla="*/ 676 w 957"/>
              <a:gd name="T91" fmla="*/ 166 h 1627"/>
              <a:gd name="T92" fmla="*/ 507 w 957"/>
              <a:gd name="T93" fmla="*/ 46 h 1627"/>
              <a:gd name="T94" fmla="*/ 354 w 957"/>
              <a:gd name="T95" fmla="*/ 1 h 1627"/>
              <a:gd name="T96" fmla="*/ 364 w 957"/>
              <a:gd name="T97" fmla="*/ 243 h 1627"/>
              <a:gd name="T98" fmla="*/ 487 w 957"/>
              <a:gd name="T99" fmla="*/ 229 h 1627"/>
              <a:gd name="T100" fmla="*/ 499 w 957"/>
              <a:gd name="T101" fmla="*/ 252 h 1627"/>
              <a:gd name="T102" fmla="*/ 507 w 957"/>
              <a:gd name="T103" fmla="*/ 279 h 1627"/>
              <a:gd name="T104" fmla="*/ 502 w 957"/>
              <a:gd name="T105" fmla="*/ 308 h 1627"/>
              <a:gd name="T106" fmla="*/ 501 w 957"/>
              <a:gd name="T107" fmla="*/ 343 h 1627"/>
              <a:gd name="T108" fmla="*/ 501 w 957"/>
              <a:gd name="T109" fmla="*/ 380 h 1627"/>
              <a:gd name="T110" fmla="*/ 541 w 957"/>
              <a:gd name="T111" fmla="*/ 392 h 1627"/>
              <a:gd name="T112" fmla="*/ 555 w 957"/>
              <a:gd name="T113" fmla="*/ 443 h 1627"/>
              <a:gd name="T114" fmla="*/ 500 w 957"/>
              <a:gd name="T115" fmla="*/ 511 h 1627"/>
              <a:gd name="T116" fmla="*/ 448 w 957"/>
              <a:gd name="T117" fmla="*/ 555 h 1627"/>
              <a:gd name="T118" fmla="*/ 368 w 957"/>
              <a:gd name="T119" fmla="*/ 499 h 1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57" h="1627">
                <a:moveTo>
                  <a:pt x="337" y="34"/>
                </a:moveTo>
                <a:lnTo>
                  <a:pt x="337" y="34"/>
                </a:lnTo>
                <a:lnTo>
                  <a:pt x="317" y="36"/>
                </a:lnTo>
                <a:lnTo>
                  <a:pt x="267" y="45"/>
                </a:lnTo>
                <a:lnTo>
                  <a:pt x="236" y="50"/>
                </a:lnTo>
                <a:lnTo>
                  <a:pt x="206" y="56"/>
                </a:lnTo>
                <a:lnTo>
                  <a:pt x="178" y="64"/>
                </a:lnTo>
                <a:lnTo>
                  <a:pt x="154" y="73"/>
                </a:lnTo>
                <a:lnTo>
                  <a:pt x="154" y="73"/>
                </a:lnTo>
                <a:lnTo>
                  <a:pt x="143" y="77"/>
                </a:lnTo>
                <a:lnTo>
                  <a:pt x="131" y="85"/>
                </a:lnTo>
                <a:lnTo>
                  <a:pt x="120" y="94"/>
                </a:lnTo>
                <a:lnTo>
                  <a:pt x="108" y="104"/>
                </a:lnTo>
                <a:lnTo>
                  <a:pt x="83" y="127"/>
                </a:lnTo>
                <a:lnTo>
                  <a:pt x="60" y="152"/>
                </a:lnTo>
                <a:lnTo>
                  <a:pt x="40" y="175"/>
                </a:lnTo>
                <a:lnTo>
                  <a:pt x="23" y="194"/>
                </a:lnTo>
                <a:lnTo>
                  <a:pt x="10" y="207"/>
                </a:lnTo>
                <a:lnTo>
                  <a:pt x="6" y="213"/>
                </a:lnTo>
                <a:lnTo>
                  <a:pt x="6" y="213"/>
                </a:lnTo>
                <a:lnTo>
                  <a:pt x="2" y="216"/>
                </a:lnTo>
                <a:lnTo>
                  <a:pt x="0" y="219"/>
                </a:lnTo>
                <a:lnTo>
                  <a:pt x="0" y="223"/>
                </a:lnTo>
                <a:lnTo>
                  <a:pt x="0" y="224"/>
                </a:lnTo>
                <a:lnTo>
                  <a:pt x="1" y="226"/>
                </a:lnTo>
                <a:lnTo>
                  <a:pt x="1" y="226"/>
                </a:lnTo>
                <a:lnTo>
                  <a:pt x="14" y="224"/>
                </a:lnTo>
                <a:lnTo>
                  <a:pt x="38" y="223"/>
                </a:lnTo>
                <a:lnTo>
                  <a:pt x="64" y="222"/>
                </a:lnTo>
                <a:lnTo>
                  <a:pt x="75" y="223"/>
                </a:lnTo>
                <a:lnTo>
                  <a:pt x="81" y="226"/>
                </a:lnTo>
                <a:lnTo>
                  <a:pt x="81" y="226"/>
                </a:lnTo>
                <a:lnTo>
                  <a:pt x="99" y="235"/>
                </a:lnTo>
                <a:lnTo>
                  <a:pt x="108" y="240"/>
                </a:lnTo>
                <a:lnTo>
                  <a:pt x="108" y="240"/>
                </a:lnTo>
                <a:lnTo>
                  <a:pt x="132" y="238"/>
                </a:lnTo>
                <a:lnTo>
                  <a:pt x="187" y="234"/>
                </a:lnTo>
                <a:lnTo>
                  <a:pt x="219" y="232"/>
                </a:lnTo>
                <a:lnTo>
                  <a:pt x="252" y="230"/>
                </a:lnTo>
                <a:lnTo>
                  <a:pt x="283" y="230"/>
                </a:lnTo>
                <a:lnTo>
                  <a:pt x="307" y="233"/>
                </a:lnTo>
                <a:lnTo>
                  <a:pt x="307" y="233"/>
                </a:lnTo>
                <a:lnTo>
                  <a:pt x="331" y="236"/>
                </a:lnTo>
                <a:lnTo>
                  <a:pt x="353" y="240"/>
                </a:lnTo>
                <a:lnTo>
                  <a:pt x="355" y="484"/>
                </a:lnTo>
                <a:lnTo>
                  <a:pt x="355" y="484"/>
                </a:lnTo>
                <a:lnTo>
                  <a:pt x="349" y="481"/>
                </a:lnTo>
                <a:lnTo>
                  <a:pt x="347" y="479"/>
                </a:lnTo>
                <a:lnTo>
                  <a:pt x="344" y="481"/>
                </a:lnTo>
                <a:lnTo>
                  <a:pt x="344" y="481"/>
                </a:lnTo>
                <a:lnTo>
                  <a:pt x="340" y="487"/>
                </a:lnTo>
                <a:lnTo>
                  <a:pt x="334" y="493"/>
                </a:lnTo>
                <a:lnTo>
                  <a:pt x="331" y="500"/>
                </a:lnTo>
                <a:lnTo>
                  <a:pt x="330" y="504"/>
                </a:lnTo>
                <a:lnTo>
                  <a:pt x="330" y="504"/>
                </a:lnTo>
                <a:lnTo>
                  <a:pt x="327" y="516"/>
                </a:lnTo>
                <a:lnTo>
                  <a:pt x="326" y="523"/>
                </a:lnTo>
                <a:lnTo>
                  <a:pt x="325" y="530"/>
                </a:lnTo>
                <a:lnTo>
                  <a:pt x="325" y="530"/>
                </a:lnTo>
                <a:lnTo>
                  <a:pt x="325" y="536"/>
                </a:lnTo>
                <a:lnTo>
                  <a:pt x="325" y="541"/>
                </a:lnTo>
                <a:lnTo>
                  <a:pt x="327" y="545"/>
                </a:lnTo>
                <a:lnTo>
                  <a:pt x="334" y="550"/>
                </a:lnTo>
                <a:lnTo>
                  <a:pt x="334" y="550"/>
                </a:lnTo>
                <a:lnTo>
                  <a:pt x="341" y="553"/>
                </a:lnTo>
                <a:lnTo>
                  <a:pt x="347" y="555"/>
                </a:lnTo>
                <a:lnTo>
                  <a:pt x="353" y="556"/>
                </a:lnTo>
                <a:lnTo>
                  <a:pt x="357" y="557"/>
                </a:lnTo>
                <a:lnTo>
                  <a:pt x="357" y="557"/>
                </a:lnTo>
                <a:lnTo>
                  <a:pt x="360" y="559"/>
                </a:lnTo>
                <a:lnTo>
                  <a:pt x="369" y="562"/>
                </a:lnTo>
                <a:lnTo>
                  <a:pt x="378" y="564"/>
                </a:lnTo>
                <a:lnTo>
                  <a:pt x="378" y="564"/>
                </a:lnTo>
                <a:lnTo>
                  <a:pt x="375" y="572"/>
                </a:lnTo>
                <a:lnTo>
                  <a:pt x="374" y="578"/>
                </a:lnTo>
                <a:lnTo>
                  <a:pt x="374" y="581"/>
                </a:lnTo>
                <a:lnTo>
                  <a:pt x="375" y="584"/>
                </a:lnTo>
                <a:lnTo>
                  <a:pt x="375" y="584"/>
                </a:lnTo>
                <a:lnTo>
                  <a:pt x="377" y="587"/>
                </a:lnTo>
                <a:lnTo>
                  <a:pt x="377" y="589"/>
                </a:lnTo>
                <a:lnTo>
                  <a:pt x="377" y="591"/>
                </a:lnTo>
                <a:lnTo>
                  <a:pt x="378" y="596"/>
                </a:lnTo>
                <a:lnTo>
                  <a:pt x="378" y="596"/>
                </a:lnTo>
                <a:lnTo>
                  <a:pt x="388" y="608"/>
                </a:lnTo>
                <a:lnTo>
                  <a:pt x="394" y="614"/>
                </a:lnTo>
                <a:lnTo>
                  <a:pt x="394" y="614"/>
                </a:lnTo>
                <a:lnTo>
                  <a:pt x="395" y="617"/>
                </a:lnTo>
                <a:lnTo>
                  <a:pt x="400" y="625"/>
                </a:lnTo>
                <a:lnTo>
                  <a:pt x="405" y="638"/>
                </a:lnTo>
                <a:lnTo>
                  <a:pt x="408" y="647"/>
                </a:lnTo>
                <a:lnTo>
                  <a:pt x="410" y="657"/>
                </a:lnTo>
                <a:lnTo>
                  <a:pt x="410" y="657"/>
                </a:lnTo>
                <a:lnTo>
                  <a:pt x="411" y="672"/>
                </a:lnTo>
                <a:lnTo>
                  <a:pt x="411" y="678"/>
                </a:lnTo>
                <a:lnTo>
                  <a:pt x="410" y="680"/>
                </a:lnTo>
                <a:lnTo>
                  <a:pt x="410" y="680"/>
                </a:lnTo>
                <a:lnTo>
                  <a:pt x="410" y="680"/>
                </a:lnTo>
                <a:lnTo>
                  <a:pt x="400" y="714"/>
                </a:lnTo>
                <a:lnTo>
                  <a:pt x="392" y="739"/>
                </a:lnTo>
                <a:lnTo>
                  <a:pt x="387" y="756"/>
                </a:lnTo>
                <a:lnTo>
                  <a:pt x="387" y="756"/>
                </a:lnTo>
                <a:lnTo>
                  <a:pt x="375" y="783"/>
                </a:lnTo>
                <a:lnTo>
                  <a:pt x="375" y="783"/>
                </a:lnTo>
                <a:lnTo>
                  <a:pt x="314" y="950"/>
                </a:lnTo>
                <a:lnTo>
                  <a:pt x="314" y="950"/>
                </a:lnTo>
                <a:lnTo>
                  <a:pt x="313" y="955"/>
                </a:lnTo>
                <a:lnTo>
                  <a:pt x="312" y="960"/>
                </a:lnTo>
                <a:lnTo>
                  <a:pt x="313" y="964"/>
                </a:lnTo>
                <a:lnTo>
                  <a:pt x="314" y="967"/>
                </a:lnTo>
                <a:lnTo>
                  <a:pt x="315" y="971"/>
                </a:lnTo>
                <a:lnTo>
                  <a:pt x="318" y="973"/>
                </a:lnTo>
                <a:lnTo>
                  <a:pt x="324" y="977"/>
                </a:lnTo>
                <a:lnTo>
                  <a:pt x="330" y="980"/>
                </a:lnTo>
                <a:lnTo>
                  <a:pt x="337" y="981"/>
                </a:lnTo>
                <a:lnTo>
                  <a:pt x="348" y="981"/>
                </a:lnTo>
                <a:lnTo>
                  <a:pt x="348" y="981"/>
                </a:lnTo>
                <a:lnTo>
                  <a:pt x="386" y="980"/>
                </a:lnTo>
                <a:lnTo>
                  <a:pt x="410" y="978"/>
                </a:lnTo>
                <a:lnTo>
                  <a:pt x="428" y="977"/>
                </a:lnTo>
                <a:lnTo>
                  <a:pt x="428" y="977"/>
                </a:lnTo>
                <a:lnTo>
                  <a:pt x="442" y="975"/>
                </a:lnTo>
                <a:lnTo>
                  <a:pt x="453" y="971"/>
                </a:lnTo>
                <a:lnTo>
                  <a:pt x="463" y="966"/>
                </a:lnTo>
                <a:lnTo>
                  <a:pt x="463" y="966"/>
                </a:lnTo>
                <a:lnTo>
                  <a:pt x="457" y="984"/>
                </a:lnTo>
                <a:lnTo>
                  <a:pt x="449" y="1007"/>
                </a:lnTo>
                <a:lnTo>
                  <a:pt x="437" y="1038"/>
                </a:lnTo>
                <a:lnTo>
                  <a:pt x="437" y="1038"/>
                </a:lnTo>
                <a:lnTo>
                  <a:pt x="432" y="1048"/>
                </a:lnTo>
                <a:lnTo>
                  <a:pt x="428" y="1060"/>
                </a:lnTo>
                <a:lnTo>
                  <a:pt x="421" y="1090"/>
                </a:lnTo>
                <a:lnTo>
                  <a:pt x="414" y="1125"/>
                </a:lnTo>
                <a:lnTo>
                  <a:pt x="406" y="1163"/>
                </a:lnTo>
                <a:lnTo>
                  <a:pt x="393" y="1237"/>
                </a:lnTo>
                <a:lnTo>
                  <a:pt x="386" y="1270"/>
                </a:lnTo>
                <a:lnTo>
                  <a:pt x="378" y="1294"/>
                </a:lnTo>
                <a:lnTo>
                  <a:pt x="378" y="1294"/>
                </a:lnTo>
                <a:lnTo>
                  <a:pt x="352" y="1381"/>
                </a:lnTo>
                <a:lnTo>
                  <a:pt x="341" y="1417"/>
                </a:lnTo>
                <a:lnTo>
                  <a:pt x="334" y="1440"/>
                </a:lnTo>
                <a:lnTo>
                  <a:pt x="334" y="1440"/>
                </a:lnTo>
                <a:lnTo>
                  <a:pt x="325" y="1460"/>
                </a:lnTo>
                <a:lnTo>
                  <a:pt x="317" y="1493"/>
                </a:lnTo>
                <a:lnTo>
                  <a:pt x="313" y="1509"/>
                </a:lnTo>
                <a:lnTo>
                  <a:pt x="310" y="1524"/>
                </a:lnTo>
                <a:lnTo>
                  <a:pt x="309" y="1533"/>
                </a:lnTo>
                <a:lnTo>
                  <a:pt x="309" y="1537"/>
                </a:lnTo>
                <a:lnTo>
                  <a:pt x="310" y="1538"/>
                </a:lnTo>
                <a:lnTo>
                  <a:pt x="310" y="1538"/>
                </a:lnTo>
                <a:lnTo>
                  <a:pt x="314" y="1541"/>
                </a:lnTo>
                <a:lnTo>
                  <a:pt x="319" y="1542"/>
                </a:lnTo>
                <a:lnTo>
                  <a:pt x="332" y="1542"/>
                </a:lnTo>
                <a:lnTo>
                  <a:pt x="348" y="1542"/>
                </a:lnTo>
                <a:lnTo>
                  <a:pt x="325" y="1554"/>
                </a:lnTo>
                <a:lnTo>
                  <a:pt x="325" y="1554"/>
                </a:lnTo>
                <a:lnTo>
                  <a:pt x="319" y="1555"/>
                </a:lnTo>
                <a:lnTo>
                  <a:pt x="312" y="1556"/>
                </a:lnTo>
                <a:lnTo>
                  <a:pt x="295" y="1558"/>
                </a:lnTo>
                <a:lnTo>
                  <a:pt x="286" y="1559"/>
                </a:lnTo>
                <a:lnTo>
                  <a:pt x="281" y="1561"/>
                </a:lnTo>
                <a:lnTo>
                  <a:pt x="279" y="1564"/>
                </a:lnTo>
                <a:lnTo>
                  <a:pt x="279" y="1566"/>
                </a:lnTo>
                <a:lnTo>
                  <a:pt x="279" y="1570"/>
                </a:lnTo>
                <a:lnTo>
                  <a:pt x="280" y="1573"/>
                </a:lnTo>
                <a:lnTo>
                  <a:pt x="280" y="1573"/>
                </a:lnTo>
                <a:lnTo>
                  <a:pt x="284" y="1581"/>
                </a:lnTo>
                <a:lnTo>
                  <a:pt x="289" y="1585"/>
                </a:lnTo>
                <a:lnTo>
                  <a:pt x="293" y="1590"/>
                </a:lnTo>
                <a:lnTo>
                  <a:pt x="300" y="1594"/>
                </a:lnTo>
                <a:lnTo>
                  <a:pt x="307" y="1596"/>
                </a:lnTo>
                <a:lnTo>
                  <a:pt x="313" y="1598"/>
                </a:lnTo>
                <a:lnTo>
                  <a:pt x="330" y="1600"/>
                </a:lnTo>
                <a:lnTo>
                  <a:pt x="330" y="1600"/>
                </a:lnTo>
                <a:lnTo>
                  <a:pt x="377" y="1601"/>
                </a:lnTo>
                <a:lnTo>
                  <a:pt x="404" y="1601"/>
                </a:lnTo>
                <a:lnTo>
                  <a:pt x="428" y="1600"/>
                </a:lnTo>
                <a:lnTo>
                  <a:pt x="428" y="1600"/>
                </a:lnTo>
                <a:lnTo>
                  <a:pt x="449" y="1599"/>
                </a:lnTo>
                <a:lnTo>
                  <a:pt x="465" y="1598"/>
                </a:lnTo>
                <a:lnTo>
                  <a:pt x="471" y="1598"/>
                </a:lnTo>
                <a:lnTo>
                  <a:pt x="477" y="1595"/>
                </a:lnTo>
                <a:lnTo>
                  <a:pt x="480" y="1593"/>
                </a:lnTo>
                <a:lnTo>
                  <a:pt x="482" y="1588"/>
                </a:lnTo>
                <a:lnTo>
                  <a:pt x="482" y="1588"/>
                </a:lnTo>
                <a:lnTo>
                  <a:pt x="485" y="1564"/>
                </a:lnTo>
                <a:lnTo>
                  <a:pt x="485" y="1550"/>
                </a:lnTo>
                <a:lnTo>
                  <a:pt x="485" y="1550"/>
                </a:lnTo>
                <a:lnTo>
                  <a:pt x="491" y="1547"/>
                </a:lnTo>
                <a:lnTo>
                  <a:pt x="494" y="1543"/>
                </a:lnTo>
                <a:lnTo>
                  <a:pt x="494" y="1541"/>
                </a:lnTo>
                <a:lnTo>
                  <a:pt x="494" y="1538"/>
                </a:lnTo>
                <a:lnTo>
                  <a:pt x="494" y="1538"/>
                </a:lnTo>
                <a:lnTo>
                  <a:pt x="489" y="1534"/>
                </a:lnTo>
                <a:lnTo>
                  <a:pt x="484" y="1527"/>
                </a:lnTo>
                <a:lnTo>
                  <a:pt x="482" y="1524"/>
                </a:lnTo>
                <a:lnTo>
                  <a:pt x="480" y="1517"/>
                </a:lnTo>
                <a:lnTo>
                  <a:pt x="478" y="1511"/>
                </a:lnTo>
                <a:lnTo>
                  <a:pt x="478" y="1504"/>
                </a:lnTo>
                <a:lnTo>
                  <a:pt x="478" y="1504"/>
                </a:lnTo>
                <a:lnTo>
                  <a:pt x="480" y="1492"/>
                </a:lnTo>
                <a:lnTo>
                  <a:pt x="485" y="1474"/>
                </a:lnTo>
                <a:lnTo>
                  <a:pt x="500" y="1428"/>
                </a:lnTo>
                <a:lnTo>
                  <a:pt x="516" y="1383"/>
                </a:lnTo>
                <a:lnTo>
                  <a:pt x="524" y="1355"/>
                </a:lnTo>
                <a:lnTo>
                  <a:pt x="524" y="1355"/>
                </a:lnTo>
                <a:lnTo>
                  <a:pt x="530" y="1323"/>
                </a:lnTo>
                <a:lnTo>
                  <a:pt x="535" y="1305"/>
                </a:lnTo>
                <a:lnTo>
                  <a:pt x="539" y="1290"/>
                </a:lnTo>
                <a:lnTo>
                  <a:pt x="539" y="1290"/>
                </a:lnTo>
                <a:lnTo>
                  <a:pt x="562" y="1235"/>
                </a:lnTo>
                <a:lnTo>
                  <a:pt x="581" y="1191"/>
                </a:lnTo>
                <a:lnTo>
                  <a:pt x="581" y="1191"/>
                </a:lnTo>
                <a:lnTo>
                  <a:pt x="592" y="1203"/>
                </a:lnTo>
                <a:lnTo>
                  <a:pt x="615" y="1232"/>
                </a:lnTo>
                <a:lnTo>
                  <a:pt x="641" y="1266"/>
                </a:lnTo>
                <a:lnTo>
                  <a:pt x="651" y="1282"/>
                </a:lnTo>
                <a:lnTo>
                  <a:pt x="658" y="1294"/>
                </a:lnTo>
                <a:lnTo>
                  <a:pt x="658" y="1294"/>
                </a:lnTo>
                <a:lnTo>
                  <a:pt x="664" y="1305"/>
                </a:lnTo>
                <a:lnTo>
                  <a:pt x="672" y="1320"/>
                </a:lnTo>
                <a:lnTo>
                  <a:pt x="694" y="1350"/>
                </a:lnTo>
                <a:lnTo>
                  <a:pt x="716" y="1379"/>
                </a:lnTo>
                <a:lnTo>
                  <a:pt x="725" y="1391"/>
                </a:lnTo>
                <a:lnTo>
                  <a:pt x="729" y="1401"/>
                </a:lnTo>
                <a:lnTo>
                  <a:pt x="729" y="1401"/>
                </a:lnTo>
                <a:lnTo>
                  <a:pt x="734" y="1409"/>
                </a:lnTo>
                <a:lnTo>
                  <a:pt x="740" y="1418"/>
                </a:lnTo>
                <a:lnTo>
                  <a:pt x="754" y="1436"/>
                </a:lnTo>
                <a:lnTo>
                  <a:pt x="768" y="1456"/>
                </a:lnTo>
                <a:lnTo>
                  <a:pt x="774" y="1465"/>
                </a:lnTo>
                <a:lnTo>
                  <a:pt x="779" y="1474"/>
                </a:lnTo>
                <a:lnTo>
                  <a:pt x="779" y="1474"/>
                </a:lnTo>
                <a:lnTo>
                  <a:pt x="788" y="1490"/>
                </a:lnTo>
                <a:lnTo>
                  <a:pt x="796" y="1502"/>
                </a:lnTo>
                <a:lnTo>
                  <a:pt x="801" y="1511"/>
                </a:lnTo>
                <a:lnTo>
                  <a:pt x="802" y="1515"/>
                </a:lnTo>
                <a:lnTo>
                  <a:pt x="802" y="1520"/>
                </a:lnTo>
                <a:lnTo>
                  <a:pt x="802" y="1520"/>
                </a:lnTo>
                <a:lnTo>
                  <a:pt x="801" y="1530"/>
                </a:lnTo>
                <a:lnTo>
                  <a:pt x="802" y="1532"/>
                </a:lnTo>
                <a:lnTo>
                  <a:pt x="806" y="1534"/>
                </a:lnTo>
                <a:lnTo>
                  <a:pt x="806" y="1534"/>
                </a:lnTo>
                <a:lnTo>
                  <a:pt x="814" y="1537"/>
                </a:lnTo>
                <a:lnTo>
                  <a:pt x="825" y="1539"/>
                </a:lnTo>
                <a:lnTo>
                  <a:pt x="836" y="1542"/>
                </a:lnTo>
                <a:lnTo>
                  <a:pt x="836" y="1542"/>
                </a:lnTo>
                <a:lnTo>
                  <a:pt x="836" y="1547"/>
                </a:lnTo>
                <a:lnTo>
                  <a:pt x="834" y="1559"/>
                </a:lnTo>
                <a:lnTo>
                  <a:pt x="832" y="1565"/>
                </a:lnTo>
                <a:lnTo>
                  <a:pt x="828" y="1572"/>
                </a:lnTo>
                <a:lnTo>
                  <a:pt x="823" y="1579"/>
                </a:lnTo>
                <a:lnTo>
                  <a:pt x="818" y="1584"/>
                </a:lnTo>
                <a:lnTo>
                  <a:pt x="818" y="1584"/>
                </a:lnTo>
                <a:lnTo>
                  <a:pt x="805" y="1594"/>
                </a:lnTo>
                <a:lnTo>
                  <a:pt x="793" y="1605"/>
                </a:lnTo>
                <a:lnTo>
                  <a:pt x="788" y="1610"/>
                </a:lnTo>
                <a:lnTo>
                  <a:pt x="785" y="1615"/>
                </a:lnTo>
                <a:lnTo>
                  <a:pt x="785" y="1618"/>
                </a:lnTo>
                <a:lnTo>
                  <a:pt x="788" y="1622"/>
                </a:lnTo>
                <a:lnTo>
                  <a:pt x="788" y="1622"/>
                </a:lnTo>
                <a:lnTo>
                  <a:pt x="793" y="1626"/>
                </a:lnTo>
                <a:lnTo>
                  <a:pt x="800" y="1627"/>
                </a:lnTo>
                <a:lnTo>
                  <a:pt x="808" y="1627"/>
                </a:lnTo>
                <a:lnTo>
                  <a:pt x="818" y="1626"/>
                </a:lnTo>
                <a:lnTo>
                  <a:pt x="838" y="1623"/>
                </a:lnTo>
                <a:lnTo>
                  <a:pt x="847" y="1623"/>
                </a:lnTo>
                <a:lnTo>
                  <a:pt x="856" y="1622"/>
                </a:lnTo>
                <a:lnTo>
                  <a:pt x="856" y="1622"/>
                </a:lnTo>
                <a:lnTo>
                  <a:pt x="863" y="1622"/>
                </a:lnTo>
                <a:lnTo>
                  <a:pt x="870" y="1621"/>
                </a:lnTo>
                <a:lnTo>
                  <a:pt x="878" y="1618"/>
                </a:lnTo>
                <a:lnTo>
                  <a:pt x="884" y="1616"/>
                </a:lnTo>
                <a:lnTo>
                  <a:pt x="896" y="1609"/>
                </a:lnTo>
                <a:lnTo>
                  <a:pt x="906" y="1600"/>
                </a:lnTo>
                <a:lnTo>
                  <a:pt x="906" y="1600"/>
                </a:lnTo>
                <a:lnTo>
                  <a:pt x="919" y="1587"/>
                </a:lnTo>
                <a:lnTo>
                  <a:pt x="936" y="1570"/>
                </a:lnTo>
                <a:lnTo>
                  <a:pt x="943" y="1560"/>
                </a:lnTo>
                <a:lnTo>
                  <a:pt x="949" y="1551"/>
                </a:lnTo>
                <a:lnTo>
                  <a:pt x="954" y="1544"/>
                </a:lnTo>
                <a:lnTo>
                  <a:pt x="955" y="1542"/>
                </a:lnTo>
                <a:lnTo>
                  <a:pt x="955" y="1538"/>
                </a:lnTo>
                <a:lnTo>
                  <a:pt x="955" y="1538"/>
                </a:lnTo>
                <a:lnTo>
                  <a:pt x="955" y="1528"/>
                </a:lnTo>
                <a:lnTo>
                  <a:pt x="957" y="1516"/>
                </a:lnTo>
                <a:lnTo>
                  <a:pt x="957" y="1507"/>
                </a:lnTo>
                <a:lnTo>
                  <a:pt x="957" y="1503"/>
                </a:lnTo>
                <a:lnTo>
                  <a:pt x="955" y="1500"/>
                </a:lnTo>
                <a:lnTo>
                  <a:pt x="955" y="1500"/>
                </a:lnTo>
                <a:lnTo>
                  <a:pt x="948" y="1488"/>
                </a:lnTo>
                <a:lnTo>
                  <a:pt x="948" y="1462"/>
                </a:lnTo>
                <a:lnTo>
                  <a:pt x="948" y="1462"/>
                </a:lnTo>
                <a:lnTo>
                  <a:pt x="942" y="1457"/>
                </a:lnTo>
                <a:lnTo>
                  <a:pt x="927" y="1443"/>
                </a:lnTo>
                <a:lnTo>
                  <a:pt x="909" y="1423"/>
                </a:lnTo>
                <a:lnTo>
                  <a:pt x="900" y="1411"/>
                </a:lnTo>
                <a:lnTo>
                  <a:pt x="890" y="1397"/>
                </a:lnTo>
                <a:lnTo>
                  <a:pt x="890" y="1397"/>
                </a:lnTo>
                <a:lnTo>
                  <a:pt x="846" y="1328"/>
                </a:lnTo>
                <a:lnTo>
                  <a:pt x="827" y="1296"/>
                </a:lnTo>
                <a:lnTo>
                  <a:pt x="821" y="1286"/>
                </a:lnTo>
                <a:lnTo>
                  <a:pt x="818" y="1278"/>
                </a:lnTo>
                <a:lnTo>
                  <a:pt x="818" y="1278"/>
                </a:lnTo>
                <a:lnTo>
                  <a:pt x="814" y="1271"/>
                </a:lnTo>
                <a:lnTo>
                  <a:pt x="807" y="1261"/>
                </a:lnTo>
                <a:lnTo>
                  <a:pt x="805" y="1255"/>
                </a:lnTo>
                <a:lnTo>
                  <a:pt x="802" y="1249"/>
                </a:lnTo>
                <a:lnTo>
                  <a:pt x="800" y="1241"/>
                </a:lnTo>
                <a:lnTo>
                  <a:pt x="799" y="1233"/>
                </a:lnTo>
                <a:lnTo>
                  <a:pt x="799" y="1233"/>
                </a:lnTo>
                <a:lnTo>
                  <a:pt x="796" y="1211"/>
                </a:lnTo>
                <a:lnTo>
                  <a:pt x="790" y="1188"/>
                </a:lnTo>
                <a:lnTo>
                  <a:pt x="783" y="1160"/>
                </a:lnTo>
                <a:lnTo>
                  <a:pt x="783" y="1160"/>
                </a:lnTo>
                <a:lnTo>
                  <a:pt x="767" y="1102"/>
                </a:lnTo>
                <a:lnTo>
                  <a:pt x="755" y="1056"/>
                </a:lnTo>
                <a:lnTo>
                  <a:pt x="751" y="1037"/>
                </a:lnTo>
                <a:lnTo>
                  <a:pt x="749" y="1023"/>
                </a:lnTo>
                <a:lnTo>
                  <a:pt x="749" y="1023"/>
                </a:lnTo>
                <a:lnTo>
                  <a:pt x="745" y="981"/>
                </a:lnTo>
                <a:lnTo>
                  <a:pt x="744" y="959"/>
                </a:lnTo>
                <a:lnTo>
                  <a:pt x="745" y="935"/>
                </a:lnTo>
                <a:lnTo>
                  <a:pt x="745" y="935"/>
                </a:lnTo>
                <a:lnTo>
                  <a:pt x="745" y="923"/>
                </a:lnTo>
                <a:lnTo>
                  <a:pt x="745" y="907"/>
                </a:lnTo>
                <a:lnTo>
                  <a:pt x="744" y="875"/>
                </a:lnTo>
                <a:lnTo>
                  <a:pt x="742" y="840"/>
                </a:lnTo>
                <a:lnTo>
                  <a:pt x="742" y="840"/>
                </a:lnTo>
                <a:lnTo>
                  <a:pt x="742" y="838"/>
                </a:lnTo>
                <a:lnTo>
                  <a:pt x="743" y="835"/>
                </a:lnTo>
                <a:lnTo>
                  <a:pt x="745" y="833"/>
                </a:lnTo>
                <a:lnTo>
                  <a:pt x="745" y="833"/>
                </a:lnTo>
                <a:lnTo>
                  <a:pt x="746" y="827"/>
                </a:lnTo>
                <a:lnTo>
                  <a:pt x="746" y="816"/>
                </a:lnTo>
                <a:lnTo>
                  <a:pt x="745" y="780"/>
                </a:lnTo>
                <a:lnTo>
                  <a:pt x="742" y="710"/>
                </a:lnTo>
                <a:lnTo>
                  <a:pt x="742" y="710"/>
                </a:lnTo>
                <a:lnTo>
                  <a:pt x="729" y="587"/>
                </a:lnTo>
                <a:lnTo>
                  <a:pt x="721" y="515"/>
                </a:lnTo>
                <a:lnTo>
                  <a:pt x="717" y="488"/>
                </a:lnTo>
                <a:lnTo>
                  <a:pt x="715" y="473"/>
                </a:lnTo>
                <a:lnTo>
                  <a:pt x="715" y="473"/>
                </a:lnTo>
                <a:lnTo>
                  <a:pt x="711" y="460"/>
                </a:lnTo>
                <a:lnTo>
                  <a:pt x="706" y="450"/>
                </a:lnTo>
                <a:lnTo>
                  <a:pt x="703" y="447"/>
                </a:lnTo>
                <a:lnTo>
                  <a:pt x="700" y="444"/>
                </a:lnTo>
                <a:lnTo>
                  <a:pt x="697" y="440"/>
                </a:lnTo>
                <a:lnTo>
                  <a:pt x="692" y="439"/>
                </a:lnTo>
                <a:lnTo>
                  <a:pt x="692" y="439"/>
                </a:lnTo>
                <a:lnTo>
                  <a:pt x="682" y="436"/>
                </a:lnTo>
                <a:lnTo>
                  <a:pt x="674" y="433"/>
                </a:lnTo>
                <a:lnTo>
                  <a:pt x="666" y="430"/>
                </a:lnTo>
                <a:lnTo>
                  <a:pt x="664" y="427"/>
                </a:lnTo>
                <a:lnTo>
                  <a:pt x="661" y="423"/>
                </a:lnTo>
                <a:lnTo>
                  <a:pt x="661" y="423"/>
                </a:lnTo>
                <a:lnTo>
                  <a:pt x="655" y="414"/>
                </a:lnTo>
                <a:lnTo>
                  <a:pt x="648" y="403"/>
                </a:lnTo>
                <a:lnTo>
                  <a:pt x="638" y="389"/>
                </a:lnTo>
                <a:lnTo>
                  <a:pt x="638" y="389"/>
                </a:lnTo>
                <a:lnTo>
                  <a:pt x="636" y="380"/>
                </a:lnTo>
                <a:lnTo>
                  <a:pt x="635" y="366"/>
                </a:lnTo>
                <a:lnTo>
                  <a:pt x="635" y="366"/>
                </a:lnTo>
                <a:lnTo>
                  <a:pt x="636" y="363"/>
                </a:lnTo>
                <a:lnTo>
                  <a:pt x="640" y="358"/>
                </a:lnTo>
                <a:lnTo>
                  <a:pt x="646" y="354"/>
                </a:lnTo>
                <a:lnTo>
                  <a:pt x="654" y="351"/>
                </a:lnTo>
                <a:lnTo>
                  <a:pt x="654" y="351"/>
                </a:lnTo>
                <a:lnTo>
                  <a:pt x="661" y="349"/>
                </a:lnTo>
                <a:lnTo>
                  <a:pt x="668" y="346"/>
                </a:lnTo>
                <a:lnTo>
                  <a:pt x="676" y="340"/>
                </a:lnTo>
                <a:lnTo>
                  <a:pt x="676" y="340"/>
                </a:lnTo>
                <a:lnTo>
                  <a:pt x="680" y="337"/>
                </a:lnTo>
                <a:lnTo>
                  <a:pt x="682" y="332"/>
                </a:lnTo>
                <a:lnTo>
                  <a:pt x="687" y="323"/>
                </a:lnTo>
                <a:lnTo>
                  <a:pt x="692" y="309"/>
                </a:lnTo>
                <a:lnTo>
                  <a:pt x="692" y="309"/>
                </a:lnTo>
                <a:lnTo>
                  <a:pt x="693" y="309"/>
                </a:lnTo>
                <a:lnTo>
                  <a:pt x="695" y="312"/>
                </a:lnTo>
                <a:lnTo>
                  <a:pt x="698" y="317"/>
                </a:lnTo>
                <a:lnTo>
                  <a:pt x="699" y="324"/>
                </a:lnTo>
                <a:lnTo>
                  <a:pt x="699" y="324"/>
                </a:lnTo>
                <a:lnTo>
                  <a:pt x="700" y="341"/>
                </a:lnTo>
                <a:lnTo>
                  <a:pt x="699" y="347"/>
                </a:lnTo>
                <a:lnTo>
                  <a:pt x="711" y="336"/>
                </a:lnTo>
                <a:lnTo>
                  <a:pt x="722" y="343"/>
                </a:lnTo>
                <a:lnTo>
                  <a:pt x="719" y="324"/>
                </a:lnTo>
                <a:lnTo>
                  <a:pt x="719" y="324"/>
                </a:lnTo>
                <a:lnTo>
                  <a:pt x="733" y="326"/>
                </a:lnTo>
                <a:lnTo>
                  <a:pt x="745" y="328"/>
                </a:lnTo>
                <a:lnTo>
                  <a:pt x="745" y="328"/>
                </a:lnTo>
                <a:lnTo>
                  <a:pt x="739" y="328"/>
                </a:lnTo>
                <a:lnTo>
                  <a:pt x="728" y="325"/>
                </a:lnTo>
                <a:lnTo>
                  <a:pt x="723" y="324"/>
                </a:lnTo>
                <a:lnTo>
                  <a:pt x="717" y="321"/>
                </a:lnTo>
                <a:lnTo>
                  <a:pt x="714" y="318"/>
                </a:lnTo>
                <a:lnTo>
                  <a:pt x="711" y="313"/>
                </a:lnTo>
                <a:lnTo>
                  <a:pt x="711" y="313"/>
                </a:lnTo>
                <a:lnTo>
                  <a:pt x="708" y="301"/>
                </a:lnTo>
                <a:lnTo>
                  <a:pt x="705" y="289"/>
                </a:lnTo>
                <a:lnTo>
                  <a:pt x="703" y="277"/>
                </a:lnTo>
                <a:lnTo>
                  <a:pt x="703" y="267"/>
                </a:lnTo>
                <a:lnTo>
                  <a:pt x="703" y="267"/>
                </a:lnTo>
                <a:lnTo>
                  <a:pt x="704" y="261"/>
                </a:lnTo>
                <a:lnTo>
                  <a:pt x="703" y="255"/>
                </a:lnTo>
                <a:lnTo>
                  <a:pt x="702" y="250"/>
                </a:lnTo>
                <a:lnTo>
                  <a:pt x="699" y="244"/>
                </a:lnTo>
                <a:lnTo>
                  <a:pt x="699" y="244"/>
                </a:lnTo>
                <a:lnTo>
                  <a:pt x="694" y="236"/>
                </a:lnTo>
                <a:lnTo>
                  <a:pt x="687" y="228"/>
                </a:lnTo>
                <a:lnTo>
                  <a:pt x="676" y="217"/>
                </a:lnTo>
                <a:lnTo>
                  <a:pt x="719" y="210"/>
                </a:lnTo>
                <a:lnTo>
                  <a:pt x="719" y="210"/>
                </a:lnTo>
                <a:lnTo>
                  <a:pt x="698" y="188"/>
                </a:lnTo>
                <a:lnTo>
                  <a:pt x="676" y="166"/>
                </a:lnTo>
                <a:lnTo>
                  <a:pt x="648" y="139"/>
                </a:lnTo>
                <a:lnTo>
                  <a:pt x="618" y="113"/>
                </a:lnTo>
                <a:lnTo>
                  <a:pt x="587" y="87"/>
                </a:lnTo>
                <a:lnTo>
                  <a:pt x="572" y="76"/>
                </a:lnTo>
                <a:lnTo>
                  <a:pt x="557" y="67"/>
                </a:lnTo>
                <a:lnTo>
                  <a:pt x="544" y="58"/>
                </a:lnTo>
                <a:lnTo>
                  <a:pt x="531" y="53"/>
                </a:lnTo>
                <a:lnTo>
                  <a:pt x="531" y="53"/>
                </a:lnTo>
                <a:lnTo>
                  <a:pt x="507" y="46"/>
                </a:lnTo>
                <a:lnTo>
                  <a:pt x="480" y="41"/>
                </a:lnTo>
                <a:lnTo>
                  <a:pt x="454" y="37"/>
                </a:lnTo>
                <a:lnTo>
                  <a:pt x="428" y="36"/>
                </a:lnTo>
                <a:lnTo>
                  <a:pt x="388" y="34"/>
                </a:lnTo>
                <a:lnTo>
                  <a:pt x="371" y="34"/>
                </a:lnTo>
                <a:lnTo>
                  <a:pt x="371" y="34"/>
                </a:lnTo>
                <a:lnTo>
                  <a:pt x="363" y="17"/>
                </a:lnTo>
                <a:lnTo>
                  <a:pt x="357" y="5"/>
                </a:lnTo>
                <a:lnTo>
                  <a:pt x="354" y="1"/>
                </a:lnTo>
                <a:lnTo>
                  <a:pt x="352" y="0"/>
                </a:lnTo>
                <a:lnTo>
                  <a:pt x="352" y="0"/>
                </a:lnTo>
                <a:lnTo>
                  <a:pt x="351" y="2"/>
                </a:lnTo>
                <a:lnTo>
                  <a:pt x="348" y="6"/>
                </a:lnTo>
                <a:lnTo>
                  <a:pt x="343" y="18"/>
                </a:lnTo>
                <a:lnTo>
                  <a:pt x="337" y="34"/>
                </a:lnTo>
                <a:lnTo>
                  <a:pt x="337" y="34"/>
                </a:lnTo>
                <a:close/>
                <a:moveTo>
                  <a:pt x="364" y="243"/>
                </a:moveTo>
                <a:lnTo>
                  <a:pt x="364" y="243"/>
                </a:lnTo>
                <a:lnTo>
                  <a:pt x="389" y="249"/>
                </a:lnTo>
                <a:lnTo>
                  <a:pt x="398" y="252"/>
                </a:lnTo>
                <a:lnTo>
                  <a:pt x="398" y="252"/>
                </a:lnTo>
                <a:lnTo>
                  <a:pt x="426" y="240"/>
                </a:lnTo>
                <a:lnTo>
                  <a:pt x="449" y="232"/>
                </a:lnTo>
                <a:lnTo>
                  <a:pt x="459" y="229"/>
                </a:lnTo>
                <a:lnTo>
                  <a:pt x="467" y="229"/>
                </a:lnTo>
                <a:lnTo>
                  <a:pt x="467" y="229"/>
                </a:lnTo>
                <a:lnTo>
                  <a:pt x="487" y="229"/>
                </a:lnTo>
                <a:lnTo>
                  <a:pt x="494" y="229"/>
                </a:lnTo>
                <a:lnTo>
                  <a:pt x="494" y="229"/>
                </a:lnTo>
                <a:lnTo>
                  <a:pt x="494" y="228"/>
                </a:lnTo>
                <a:lnTo>
                  <a:pt x="495" y="228"/>
                </a:lnTo>
                <a:lnTo>
                  <a:pt x="496" y="230"/>
                </a:lnTo>
                <a:lnTo>
                  <a:pt x="497" y="236"/>
                </a:lnTo>
                <a:lnTo>
                  <a:pt x="497" y="236"/>
                </a:lnTo>
                <a:lnTo>
                  <a:pt x="497" y="245"/>
                </a:lnTo>
                <a:lnTo>
                  <a:pt x="499" y="252"/>
                </a:lnTo>
                <a:lnTo>
                  <a:pt x="501" y="260"/>
                </a:lnTo>
                <a:lnTo>
                  <a:pt x="501" y="260"/>
                </a:lnTo>
                <a:lnTo>
                  <a:pt x="502" y="261"/>
                </a:lnTo>
                <a:lnTo>
                  <a:pt x="505" y="263"/>
                </a:lnTo>
                <a:lnTo>
                  <a:pt x="508" y="268"/>
                </a:lnTo>
                <a:lnTo>
                  <a:pt x="508" y="270"/>
                </a:lnTo>
                <a:lnTo>
                  <a:pt x="508" y="274"/>
                </a:lnTo>
                <a:lnTo>
                  <a:pt x="508" y="274"/>
                </a:lnTo>
                <a:lnTo>
                  <a:pt x="507" y="279"/>
                </a:lnTo>
                <a:lnTo>
                  <a:pt x="506" y="283"/>
                </a:lnTo>
                <a:lnTo>
                  <a:pt x="501" y="292"/>
                </a:lnTo>
                <a:lnTo>
                  <a:pt x="495" y="301"/>
                </a:lnTo>
                <a:lnTo>
                  <a:pt x="494" y="306"/>
                </a:lnTo>
                <a:lnTo>
                  <a:pt x="494" y="306"/>
                </a:lnTo>
                <a:lnTo>
                  <a:pt x="494" y="306"/>
                </a:lnTo>
                <a:lnTo>
                  <a:pt x="495" y="307"/>
                </a:lnTo>
                <a:lnTo>
                  <a:pt x="500" y="308"/>
                </a:lnTo>
                <a:lnTo>
                  <a:pt x="502" y="308"/>
                </a:lnTo>
                <a:lnTo>
                  <a:pt x="504" y="311"/>
                </a:lnTo>
                <a:lnTo>
                  <a:pt x="505" y="313"/>
                </a:lnTo>
                <a:lnTo>
                  <a:pt x="505" y="317"/>
                </a:lnTo>
                <a:lnTo>
                  <a:pt x="505" y="317"/>
                </a:lnTo>
                <a:lnTo>
                  <a:pt x="504" y="325"/>
                </a:lnTo>
                <a:lnTo>
                  <a:pt x="501" y="332"/>
                </a:lnTo>
                <a:lnTo>
                  <a:pt x="500" y="338"/>
                </a:lnTo>
                <a:lnTo>
                  <a:pt x="500" y="341"/>
                </a:lnTo>
                <a:lnTo>
                  <a:pt x="501" y="343"/>
                </a:lnTo>
                <a:lnTo>
                  <a:pt x="501" y="343"/>
                </a:lnTo>
                <a:lnTo>
                  <a:pt x="504" y="347"/>
                </a:lnTo>
                <a:lnTo>
                  <a:pt x="505" y="349"/>
                </a:lnTo>
                <a:lnTo>
                  <a:pt x="506" y="354"/>
                </a:lnTo>
                <a:lnTo>
                  <a:pt x="505" y="363"/>
                </a:lnTo>
                <a:lnTo>
                  <a:pt x="505" y="363"/>
                </a:lnTo>
                <a:lnTo>
                  <a:pt x="504" y="371"/>
                </a:lnTo>
                <a:lnTo>
                  <a:pt x="501" y="377"/>
                </a:lnTo>
                <a:lnTo>
                  <a:pt x="501" y="380"/>
                </a:lnTo>
                <a:lnTo>
                  <a:pt x="501" y="382"/>
                </a:lnTo>
                <a:lnTo>
                  <a:pt x="502" y="383"/>
                </a:lnTo>
                <a:lnTo>
                  <a:pt x="505" y="386"/>
                </a:lnTo>
                <a:lnTo>
                  <a:pt x="505" y="386"/>
                </a:lnTo>
                <a:lnTo>
                  <a:pt x="510" y="387"/>
                </a:lnTo>
                <a:lnTo>
                  <a:pt x="514" y="387"/>
                </a:lnTo>
                <a:lnTo>
                  <a:pt x="528" y="388"/>
                </a:lnTo>
                <a:lnTo>
                  <a:pt x="535" y="389"/>
                </a:lnTo>
                <a:lnTo>
                  <a:pt x="541" y="392"/>
                </a:lnTo>
                <a:lnTo>
                  <a:pt x="546" y="396"/>
                </a:lnTo>
                <a:lnTo>
                  <a:pt x="551" y="400"/>
                </a:lnTo>
                <a:lnTo>
                  <a:pt x="551" y="400"/>
                </a:lnTo>
                <a:lnTo>
                  <a:pt x="553" y="408"/>
                </a:lnTo>
                <a:lnTo>
                  <a:pt x="556" y="414"/>
                </a:lnTo>
                <a:lnTo>
                  <a:pt x="557" y="428"/>
                </a:lnTo>
                <a:lnTo>
                  <a:pt x="556" y="438"/>
                </a:lnTo>
                <a:lnTo>
                  <a:pt x="556" y="442"/>
                </a:lnTo>
                <a:lnTo>
                  <a:pt x="555" y="443"/>
                </a:lnTo>
                <a:lnTo>
                  <a:pt x="555" y="443"/>
                </a:lnTo>
                <a:lnTo>
                  <a:pt x="552" y="443"/>
                </a:lnTo>
                <a:lnTo>
                  <a:pt x="547" y="444"/>
                </a:lnTo>
                <a:lnTo>
                  <a:pt x="541" y="445"/>
                </a:lnTo>
                <a:lnTo>
                  <a:pt x="535" y="450"/>
                </a:lnTo>
                <a:lnTo>
                  <a:pt x="535" y="450"/>
                </a:lnTo>
                <a:lnTo>
                  <a:pt x="530" y="457"/>
                </a:lnTo>
                <a:lnTo>
                  <a:pt x="522" y="471"/>
                </a:lnTo>
                <a:lnTo>
                  <a:pt x="500" y="511"/>
                </a:lnTo>
                <a:lnTo>
                  <a:pt x="471" y="564"/>
                </a:lnTo>
                <a:lnTo>
                  <a:pt x="471" y="564"/>
                </a:lnTo>
                <a:lnTo>
                  <a:pt x="470" y="566"/>
                </a:lnTo>
                <a:lnTo>
                  <a:pt x="466" y="567"/>
                </a:lnTo>
                <a:lnTo>
                  <a:pt x="461" y="566"/>
                </a:lnTo>
                <a:lnTo>
                  <a:pt x="459" y="564"/>
                </a:lnTo>
                <a:lnTo>
                  <a:pt x="455" y="561"/>
                </a:lnTo>
                <a:lnTo>
                  <a:pt x="455" y="561"/>
                </a:lnTo>
                <a:lnTo>
                  <a:pt x="448" y="555"/>
                </a:lnTo>
                <a:lnTo>
                  <a:pt x="439" y="549"/>
                </a:lnTo>
                <a:lnTo>
                  <a:pt x="428" y="542"/>
                </a:lnTo>
                <a:lnTo>
                  <a:pt x="428" y="542"/>
                </a:lnTo>
                <a:lnTo>
                  <a:pt x="419" y="536"/>
                </a:lnTo>
                <a:lnTo>
                  <a:pt x="409" y="532"/>
                </a:lnTo>
                <a:lnTo>
                  <a:pt x="402" y="527"/>
                </a:lnTo>
                <a:lnTo>
                  <a:pt x="378" y="507"/>
                </a:lnTo>
                <a:lnTo>
                  <a:pt x="368" y="500"/>
                </a:lnTo>
                <a:lnTo>
                  <a:pt x="368" y="499"/>
                </a:lnTo>
                <a:lnTo>
                  <a:pt x="364" y="2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071A5170-A0C3-4EA7-BD5D-0673B59B8623}"/>
              </a:ext>
            </a:extLst>
          </p:cNvPr>
          <p:cNvSpPr>
            <a:spLocks noEditPoints="1"/>
          </p:cNvSpPr>
          <p:nvPr/>
        </p:nvSpPr>
        <p:spPr bwMode="auto">
          <a:xfrm>
            <a:off x="6382346" y="4763548"/>
            <a:ext cx="772817" cy="1659777"/>
          </a:xfrm>
          <a:custGeom>
            <a:avLst/>
            <a:gdLst>
              <a:gd name="T0" fmla="*/ 262 w 738"/>
              <a:gd name="T1" fmla="*/ 646 h 1585"/>
              <a:gd name="T2" fmla="*/ 243 w 738"/>
              <a:gd name="T3" fmla="*/ 651 h 1585"/>
              <a:gd name="T4" fmla="*/ 214 w 738"/>
              <a:gd name="T5" fmla="*/ 689 h 1585"/>
              <a:gd name="T6" fmla="*/ 188 w 738"/>
              <a:gd name="T7" fmla="*/ 720 h 1585"/>
              <a:gd name="T8" fmla="*/ 169 w 738"/>
              <a:gd name="T9" fmla="*/ 740 h 1585"/>
              <a:gd name="T10" fmla="*/ 117 w 738"/>
              <a:gd name="T11" fmla="*/ 927 h 1585"/>
              <a:gd name="T12" fmla="*/ 164 w 738"/>
              <a:gd name="T13" fmla="*/ 973 h 1585"/>
              <a:gd name="T14" fmla="*/ 326 w 738"/>
              <a:gd name="T15" fmla="*/ 995 h 1585"/>
              <a:gd name="T16" fmla="*/ 250 w 738"/>
              <a:gd name="T17" fmla="*/ 1350 h 1585"/>
              <a:gd name="T18" fmla="*/ 226 w 738"/>
              <a:gd name="T19" fmla="*/ 1419 h 1585"/>
              <a:gd name="T20" fmla="*/ 231 w 738"/>
              <a:gd name="T21" fmla="*/ 1470 h 1585"/>
              <a:gd name="T22" fmla="*/ 194 w 738"/>
              <a:gd name="T23" fmla="*/ 1459 h 1585"/>
              <a:gd name="T24" fmla="*/ 164 w 738"/>
              <a:gd name="T25" fmla="*/ 1479 h 1585"/>
              <a:gd name="T26" fmla="*/ 194 w 738"/>
              <a:gd name="T27" fmla="*/ 1528 h 1585"/>
              <a:gd name="T28" fmla="*/ 281 w 738"/>
              <a:gd name="T29" fmla="*/ 1582 h 1585"/>
              <a:gd name="T30" fmla="*/ 312 w 738"/>
              <a:gd name="T31" fmla="*/ 1572 h 1585"/>
              <a:gd name="T32" fmla="*/ 322 w 738"/>
              <a:gd name="T33" fmla="*/ 1483 h 1585"/>
              <a:gd name="T34" fmla="*/ 442 w 738"/>
              <a:gd name="T35" fmla="*/ 1214 h 1585"/>
              <a:gd name="T36" fmla="*/ 531 w 738"/>
              <a:gd name="T37" fmla="*/ 1176 h 1585"/>
              <a:gd name="T38" fmla="*/ 556 w 738"/>
              <a:gd name="T39" fmla="*/ 1383 h 1585"/>
              <a:gd name="T40" fmla="*/ 526 w 738"/>
              <a:gd name="T41" fmla="*/ 1520 h 1585"/>
              <a:gd name="T42" fmla="*/ 553 w 738"/>
              <a:gd name="T43" fmla="*/ 1534 h 1585"/>
              <a:gd name="T44" fmla="*/ 673 w 738"/>
              <a:gd name="T45" fmla="*/ 1502 h 1585"/>
              <a:gd name="T46" fmla="*/ 683 w 738"/>
              <a:gd name="T47" fmla="*/ 1466 h 1585"/>
              <a:gd name="T48" fmla="*/ 698 w 738"/>
              <a:gd name="T49" fmla="*/ 1431 h 1585"/>
              <a:gd name="T50" fmla="*/ 667 w 738"/>
              <a:gd name="T51" fmla="*/ 1160 h 1585"/>
              <a:gd name="T52" fmla="*/ 670 w 738"/>
              <a:gd name="T53" fmla="*/ 986 h 1585"/>
              <a:gd name="T54" fmla="*/ 646 w 738"/>
              <a:gd name="T55" fmla="*/ 835 h 1585"/>
              <a:gd name="T56" fmla="*/ 698 w 738"/>
              <a:gd name="T57" fmla="*/ 680 h 1585"/>
              <a:gd name="T58" fmla="*/ 680 w 738"/>
              <a:gd name="T59" fmla="*/ 617 h 1585"/>
              <a:gd name="T60" fmla="*/ 666 w 738"/>
              <a:gd name="T61" fmla="*/ 505 h 1585"/>
              <a:gd name="T62" fmla="*/ 636 w 738"/>
              <a:gd name="T63" fmla="*/ 456 h 1585"/>
              <a:gd name="T64" fmla="*/ 607 w 738"/>
              <a:gd name="T65" fmla="*/ 400 h 1585"/>
              <a:gd name="T66" fmla="*/ 636 w 738"/>
              <a:gd name="T67" fmla="*/ 427 h 1585"/>
              <a:gd name="T68" fmla="*/ 663 w 738"/>
              <a:gd name="T69" fmla="*/ 387 h 1585"/>
              <a:gd name="T70" fmla="*/ 669 w 738"/>
              <a:gd name="T71" fmla="*/ 346 h 1585"/>
              <a:gd name="T72" fmla="*/ 641 w 738"/>
              <a:gd name="T73" fmla="*/ 296 h 1585"/>
              <a:gd name="T74" fmla="*/ 641 w 738"/>
              <a:gd name="T75" fmla="*/ 257 h 1585"/>
              <a:gd name="T76" fmla="*/ 510 w 738"/>
              <a:gd name="T77" fmla="*/ 77 h 1585"/>
              <a:gd name="T78" fmla="*/ 367 w 738"/>
              <a:gd name="T79" fmla="*/ 1 h 1585"/>
              <a:gd name="T80" fmla="*/ 350 w 738"/>
              <a:gd name="T81" fmla="*/ 19 h 1585"/>
              <a:gd name="T82" fmla="*/ 185 w 738"/>
              <a:gd name="T83" fmla="*/ 5 h 1585"/>
              <a:gd name="T84" fmla="*/ 63 w 738"/>
              <a:gd name="T85" fmla="*/ 63 h 1585"/>
              <a:gd name="T86" fmla="*/ 9 w 738"/>
              <a:gd name="T87" fmla="*/ 124 h 1585"/>
              <a:gd name="T88" fmla="*/ 232 w 738"/>
              <a:gd name="T89" fmla="*/ 201 h 1585"/>
              <a:gd name="T90" fmla="*/ 274 w 738"/>
              <a:gd name="T91" fmla="*/ 419 h 1585"/>
              <a:gd name="T92" fmla="*/ 265 w 738"/>
              <a:gd name="T93" fmla="*/ 443 h 1585"/>
              <a:gd name="T94" fmla="*/ 233 w 738"/>
              <a:gd name="T95" fmla="*/ 485 h 1585"/>
              <a:gd name="T96" fmla="*/ 243 w 738"/>
              <a:gd name="T97" fmla="*/ 524 h 1585"/>
              <a:gd name="T98" fmla="*/ 253 w 738"/>
              <a:gd name="T99" fmla="*/ 563 h 1585"/>
              <a:gd name="T100" fmla="*/ 262 w 738"/>
              <a:gd name="T101" fmla="*/ 626 h 1585"/>
              <a:gd name="T102" fmla="*/ 457 w 738"/>
              <a:gd name="T103" fmla="*/ 281 h 1585"/>
              <a:gd name="T104" fmla="*/ 452 w 738"/>
              <a:gd name="T105" fmla="*/ 353 h 1585"/>
              <a:gd name="T106" fmla="*/ 463 w 738"/>
              <a:gd name="T107" fmla="*/ 405 h 1585"/>
              <a:gd name="T108" fmla="*/ 428 w 738"/>
              <a:gd name="T109" fmla="*/ 427 h 1585"/>
              <a:gd name="T110" fmla="*/ 408 w 738"/>
              <a:gd name="T111" fmla="*/ 427 h 1585"/>
              <a:gd name="T112" fmla="*/ 340 w 738"/>
              <a:gd name="T113" fmla="*/ 524 h 1585"/>
              <a:gd name="T114" fmla="*/ 302 w 738"/>
              <a:gd name="T115" fmla="*/ 518 h 1585"/>
              <a:gd name="T116" fmla="*/ 299 w 738"/>
              <a:gd name="T117" fmla="*/ 457 h 1585"/>
              <a:gd name="T118" fmla="*/ 335 w 738"/>
              <a:gd name="T119" fmla="*/ 218 h 1585"/>
              <a:gd name="T120" fmla="*/ 279 w 738"/>
              <a:gd name="T121" fmla="*/ 695 h 1585"/>
              <a:gd name="T122" fmla="*/ 232 w 738"/>
              <a:gd name="T123" fmla="*/ 709 h 1585"/>
              <a:gd name="T124" fmla="*/ 248 w 738"/>
              <a:gd name="T125" fmla="*/ 670 h 1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8" h="1585">
                <a:moveTo>
                  <a:pt x="262" y="626"/>
                </a:moveTo>
                <a:lnTo>
                  <a:pt x="262" y="626"/>
                </a:lnTo>
                <a:lnTo>
                  <a:pt x="261" y="640"/>
                </a:lnTo>
                <a:lnTo>
                  <a:pt x="262" y="644"/>
                </a:lnTo>
                <a:lnTo>
                  <a:pt x="262" y="644"/>
                </a:lnTo>
                <a:lnTo>
                  <a:pt x="262" y="646"/>
                </a:lnTo>
                <a:lnTo>
                  <a:pt x="262" y="646"/>
                </a:lnTo>
                <a:lnTo>
                  <a:pt x="262" y="644"/>
                </a:lnTo>
                <a:lnTo>
                  <a:pt x="262" y="644"/>
                </a:lnTo>
                <a:lnTo>
                  <a:pt x="260" y="642"/>
                </a:lnTo>
                <a:lnTo>
                  <a:pt x="256" y="642"/>
                </a:lnTo>
                <a:lnTo>
                  <a:pt x="254" y="642"/>
                </a:lnTo>
                <a:lnTo>
                  <a:pt x="251" y="644"/>
                </a:lnTo>
                <a:lnTo>
                  <a:pt x="243" y="651"/>
                </a:lnTo>
                <a:lnTo>
                  <a:pt x="243" y="651"/>
                </a:lnTo>
                <a:lnTo>
                  <a:pt x="232" y="660"/>
                </a:lnTo>
                <a:lnTo>
                  <a:pt x="225" y="668"/>
                </a:lnTo>
                <a:lnTo>
                  <a:pt x="221" y="672"/>
                </a:lnTo>
                <a:lnTo>
                  <a:pt x="219" y="677"/>
                </a:lnTo>
                <a:lnTo>
                  <a:pt x="216" y="682"/>
                </a:lnTo>
                <a:lnTo>
                  <a:pt x="214" y="689"/>
                </a:lnTo>
                <a:lnTo>
                  <a:pt x="214" y="689"/>
                </a:lnTo>
                <a:lnTo>
                  <a:pt x="210" y="703"/>
                </a:lnTo>
                <a:lnTo>
                  <a:pt x="208" y="711"/>
                </a:lnTo>
                <a:lnTo>
                  <a:pt x="204" y="719"/>
                </a:lnTo>
                <a:lnTo>
                  <a:pt x="204" y="719"/>
                </a:lnTo>
                <a:lnTo>
                  <a:pt x="199" y="719"/>
                </a:lnTo>
                <a:lnTo>
                  <a:pt x="188" y="720"/>
                </a:lnTo>
                <a:lnTo>
                  <a:pt x="182" y="721"/>
                </a:lnTo>
                <a:lnTo>
                  <a:pt x="177" y="722"/>
                </a:lnTo>
                <a:lnTo>
                  <a:pt x="172" y="725"/>
                </a:lnTo>
                <a:lnTo>
                  <a:pt x="170" y="728"/>
                </a:lnTo>
                <a:lnTo>
                  <a:pt x="170" y="728"/>
                </a:lnTo>
                <a:lnTo>
                  <a:pt x="169" y="734"/>
                </a:lnTo>
                <a:lnTo>
                  <a:pt x="169" y="740"/>
                </a:lnTo>
                <a:lnTo>
                  <a:pt x="168" y="754"/>
                </a:lnTo>
                <a:lnTo>
                  <a:pt x="160" y="782"/>
                </a:lnTo>
                <a:lnTo>
                  <a:pt x="160" y="782"/>
                </a:lnTo>
                <a:lnTo>
                  <a:pt x="146" y="827"/>
                </a:lnTo>
                <a:lnTo>
                  <a:pt x="129" y="881"/>
                </a:lnTo>
                <a:lnTo>
                  <a:pt x="121" y="905"/>
                </a:lnTo>
                <a:lnTo>
                  <a:pt x="117" y="927"/>
                </a:lnTo>
                <a:lnTo>
                  <a:pt x="114" y="943"/>
                </a:lnTo>
                <a:lnTo>
                  <a:pt x="115" y="948"/>
                </a:lnTo>
                <a:lnTo>
                  <a:pt x="117" y="952"/>
                </a:lnTo>
                <a:lnTo>
                  <a:pt x="117" y="952"/>
                </a:lnTo>
                <a:lnTo>
                  <a:pt x="124" y="956"/>
                </a:lnTo>
                <a:lnTo>
                  <a:pt x="135" y="963"/>
                </a:lnTo>
                <a:lnTo>
                  <a:pt x="164" y="973"/>
                </a:lnTo>
                <a:lnTo>
                  <a:pt x="196" y="984"/>
                </a:lnTo>
                <a:lnTo>
                  <a:pt x="219" y="990"/>
                </a:lnTo>
                <a:lnTo>
                  <a:pt x="219" y="990"/>
                </a:lnTo>
                <a:lnTo>
                  <a:pt x="244" y="993"/>
                </a:lnTo>
                <a:lnTo>
                  <a:pt x="279" y="994"/>
                </a:lnTo>
                <a:lnTo>
                  <a:pt x="326" y="995"/>
                </a:lnTo>
                <a:lnTo>
                  <a:pt x="326" y="995"/>
                </a:lnTo>
                <a:lnTo>
                  <a:pt x="304" y="1090"/>
                </a:lnTo>
                <a:lnTo>
                  <a:pt x="285" y="1170"/>
                </a:lnTo>
                <a:lnTo>
                  <a:pt x="272" y="1238"/>
                </a:lnTo>
                <a:lnTo>
                  <a:pt x="272" y="1238"/>
                </a:lnTo>
                <a:lnTo>
                  <a:pt x="262" y="1289"/>
                </a:lnTo>
                <a:lnTo>
                  <a:pt x="254" y="1333"/>
                </a:lnTo>
                <a:lnTo>
                  <a:pt x="250" y="1350"/>
                </a:lnTo>
                <a:lnTo>
                  <a:pt x="247" y="1364"/>
                </a:lnTo>
                <a:lnTo>
                  <a:pt x="242" y="1377"/>
                </a:lnTo>
                <a:lnTo>
                  <a:pt x="238" y="1384"/>
                </a:lnTo>
                <a:lnTo>
                  <a:pt x="238" y="1384"/>
                </a:lnTo>
                <a:lnTo>
                  <a:pt x="234" y="1391"/>
                </a:lnTo>
                <a:lnTo>
                  <a:pt x="231" y="1400"/>
                </a:lnTo>
                <a:lnTo>
                  <a:pt x="226" y="1419"/>
                </a:lnTo>
                <a:lnTo>
                  <a:pt x="221" y="1440"/>
                </a:lnTo>
                <a:lnTo>
                  <a:pt x="219" y="1452"/>
                </a:lnTo>
                <a:lnTo>
                  <a:pt x="219" y="1452"/>
                </a:lnTo>
                <a:lnTo>
                  <a:pt x="219" y="1456"/>
                </a:lnTo>
                <a:lnTo>
                  <a:pt x="220" y="1458"/>
                </a:lnTo>
                <a:lnTo>
                  <a:pt x="225" y="1465"/>
                </a:lnTo>
                <a:lnTo>
                  <a:pt x="231" y="1470"/>
                </a:lnTo>
                <a:lnTo>
                  <a:pt x="236" y="1475"/>
                </a:lnTo>
                <a:lnTo>
                  <a:pt x="236" y="1475"/>
                </a:lnTo>
                <a:lnTo>
                  <a:pt x="227" y="1469"/>
                </a:lnTo>
                <a:lnTo>
                  <a:pt x="215" y="1463"/>
                </a:lnTo>
                <a:lnTo>
                  <a:pt x="208" y="1460"/>
                </a:lnTo>
                <a:lnTo>
                  <a:pt x="200" y="1459"/>
                </a:lnTo>
                <a:lnTo>
                  <a:pt x="194" y="1459"/>
                </a:lnTo>
                <a:lnTo>
                  <a:pt x="189" y="1462"/>
                </a:lnTo>
                <a:lnTo>
                  <a:pt x="189" y="1462"/>
                </a:lnTo>
                <a:lnTo>
                  <a:pt x="183" y="1465"/>
                </a:lnTo>
                <a:lnTo>
                  <a:pt x="179" y="1468"/>
                </a:lnTo>
                <a:lnTo>
                  <a:pt x="169" y="1473"/>
                </a:lnTo>
                <a:lnTo>
                  <a:pt x="165" y="1475"/>
                </a:lnTo>
                <a:lnTo>
                  <a:pt x="164" y="1479"/>
                </a:lnTo>
                <a:lnTo>
                  <a:pt x="163" y="1483"/>
                </a:lnTo>
                <a:lnTo>
                  <a:pt x="165" y="1491"/>
                </a:lnTo>
                <a:lnTo>
                  <a:pt x="165" y="1491"/>
                </a:lnTo>
                <a:lnTo>
                  <a:pt x="170" y="1499"/>
                </a:lnTo>
                <a:lnTo>
                  <a:pt x="176" y="1509"/>
                </a:lnTo>
                <a:lnTo>
                  <a:pt x="185" y="1519"/>
                </a:lnTo>
                <a:lnTo>
                  <a:pt x="194" y="1528"/>
                </a:lnTo>
                <a:lnTo>
                  <a:pt x="214" y="1548"/>
                </a:lnTo>
                <a:lnTo>
                  <a:pt x="233" y="1564"/>
                </a:lnTo>
                <a:lnTo>
                  <a:pt x="233" y="1564"/>
                </a:lnTo>
                <a:lnTo>
                  <a:pt x="243" y="1570"/>
                </a:lnTo>
                <a:lnTo>
                  <a:pt x="255" y="1574"/>
                </a:lnTo>
                <a:lnTo>
                  <a:pt x="267" y="1578"/>
                </a:lnTo>
                <a:lnTo>
                  <a:pt x="281" y="1582"/>
                </a:lnTo>
                <a:lnTo>
                  <a:pt x="292" y="1584"/>
                </a:lnTo>
                <a:lnTo>
                  <a:pt x="301" y="1585"/>
                </a:lnTo>
                <a:lnTo>
                  <a:pt x="309" y="1584"/>
                </a:lnTo>
                <a:lnTo>
                  <a:pt x="310" y="1584"/>
                </a:lnTo>
                <a:lnTo>
                  <a:pt x="311" y="1583"/>
                </a:lnTo>
                <a:lnTo>
                  <a:pt x="311" y="1583"/>
                </a:lnTo>
                <a:lnTo>
                  <a:pt x="312" y="1572"/>
                </a:lnTo>
                <a:lnTo>
                  <a:pt x="311" y="1554"/>
                </a:lnTo>
                <a:lnTo>
                  <a:pt x="311" y="1530"/>
                </a:lnTo>
                <a:lnTo>
                  <a:pt x="311" y="1530"/>
                </a:lnTo>
                <a:lnTo>
                  <a:pt x="312" y="1523"/>
                </a:lnTo>
                <a:lnTo>
                  <a:pt x="315" y="1510"/>
                </a:lnTo>
                <a:lnTo>
                  <a:pt x="318" y="1492"/>
                </a:lnTo>
                <a:lnTo>
                  <a:pt x="322" y="1483"/>
                </a:lnTo>
                <a:lnTo>
                  <a:pt x="326" y="1476"/>
                </a:lnTo>
                <a:lnTo>
                  <a:pt x="326" y="1476"/>
                </a:lnTo>
                <a:lnTo>
                  <a:pt x="333" y="1462"/>
                </a:lnTo>
                <a:lnTo>
                  <a:pt x="346" y="1432"/>
                </a:lnTo>
                <a:lnTo>
                  <a:pt x="383" y="1350"/>
                </a:lnTo>
                <a:lnTo>
                  <a:pt x="442" y="1214"/>
                </a:lnTo>
                <a:lnTo>
                  <a:pt x="442" y="1214"/>
                </a:lnTo>
                <a:lnTo>
                  <a:pt x="458" y="1182"/>
                </a:lnTo>
                <a:lnTo>
                  <a:pt x="477" y="1143"/>
                </a:lnTo>
                <a:lnTo>
                  <a:pt x="500" y="1097"/>
                </a:lnTo>
                <a:lnTo>
                  <a:pt x="500" y="1097"/>
                </a:lnTo>
                <a:lnTo>
                  <a:pt x="508" y="1113"/>
                </a:lnTo>
                <a:lnTo>
                  <a:pt x="522" y="1151"/>
                </a:lnTo>
                <a:lnTo>
                  <a:pt x="531" y="1176"/>
                </a:lnTo>
                <a:lnTo>
                  <a:pt x="539" y="1202"/>
                </a:lnTo>
                <a:lnTo>
                  <a:pt x="545" y="1228"/>
                </a:lnTo>
                <a:lnTo>
                  <a:pt x="549" y="1253"/>
                </a:lnTo>
                <a:lnTo>
                  <a:pt x="549" y="1253"/>
                </a:lnTo>
                <a:lnTo>
                  <a:pt x="551" y="1279"/>
                </a:lnTo>
                <a:lnTo>
                  <a:pt x="553" y="1312"/>
                </a:lnTo>
                <a:lnTo>
                  <a:pt x="556" y="1383"/>
                </a:lnTo>
                <a:lnTo>
                  <a:pt x="559" y="1466"/>
                </a:lnTo>
                <a:lnTo>
                  <a:pt x="573" y="1466"/>
                </a:lnTo>
                <a:lnTo>
                  <a:pt x="573" y="1466"/>
                </a:lnTo>
                <a:lnTo>
                  <a:pt x="565" y="1475"/>
                </a:lnTo>
                <a:lnTo>
                  <a:pt x="548" y="1493"/>
                </a:lnTo>
                <a:lnTo>
                  <a:pt x="531" y="1513"/>
                </a:lnTo>
                <a:lnTo>
                  <a:pt x="526" y="1520"/>
                </a:lnTo>
                <a:lnTo>
                  <a:pt x="525" y="1523"/>
                </a:lnTo>
                <a:lnTo>
                  <a:pt x="525" y="1525"/>
                </a:lnTo>
                <a:lnTo>
                  <a:pt x="525" y="1525"/>
                </a:lnTo>
                <a:lnTo>
                  <a:pt x="527" y="1527"/>
                </a:lnTo>
                <a:lnTo>
                  <a:pt x="532" y="1530"/>
                </a:lnTo>
                <a:lnTo>
                  <a:pt x="542" y="1532"/>
                </a:lnTo>
                <a:lnTo>
                  <a:pt x="553" y="1534"/>
                </a:lnTo>
                <a:lnTo>
                  <a:pt x="559" y="1534"/>
                </a:lnTo>
                <a:lnTo>
                  <a:pt x="559" y="1534"/>
                </a:lnTo>
                <a:lnTo>
                  <a:pt x="661" y="1510"/>
                </a:lnTo>
                <a:lnTo>
                  <a:pt x="661" y="1510"/>
                </a:lnTo>
                <a:lnTo>
                  <a:pt x="668" y="1508"/>
                </a:lnTo>
                <a:lnTo>
                  <a:pt x="672" y="1505"/>
                </a:lnTo>
                <a:lnTo>
                  <a:pt x="673" y="1502"/>
                </a:lnTo>
                <a:lnTo>
                  <a:pt x="675" y="1496"/>
                </a:lnTo>
                <a:lnTo>
                  <a:pt x="675" y="1496"/>
                </a:lnTo>
                <a:lnTo>
                  <a:pt x="678" y="1486"/>
                </a:lnTo>
                <a:lnTo>
                  <a:pt x="680" y="1477"/>
                </a:lnTo>
                <a:lnTo>
                  <a:pt x="680" y="1466"/>
                </a:lnTo>
                <a:lnTo>
                  <a:pt x="680" y="1466"/>
                </a:lnTo>
                <a:lnTo>
                  <a:pt x="683" y="1466"/>
                </a:lnTo>
                <a:lnTo>
                  <a:pt x="690" y="1464"/>
                </a:lnTo>
                <a:lnTo>
                  <a:pt x="692" y="1462"/>
                </a:lnTo>
                <a:lnTo>
                  <a:pt x="696" y="1458"/>
                </a:lnTo>
                <a:lnTo>
                  <a:pt x="698" y="1453"/>
                </a:lnTo>
                <a:lnTo>
                  <a:pt x="700" y="1447"/>
                </a:lnTo>
                <a:lnTo>
                  <a:pt x="700" y="1447"/>
                </a:lnTo>
                <a:lnTo>
                  <a:pt x="698" y="1431"/>
                </a:lnTo>
                <a:lnTo>
                  <a:pt x="695" y="1402"/>
                </a:lnTo>
                <a:lnTo>
                  <a:pt x="684" y="1320"/>
                </a:lnTo>
                <a:lnTo>
                  <a:pt x="672" y="1237"/>
                </a:lnTo>
                <a:lnTo>
                  <a:pt x="666" y="1190"/>
                </a:lnTo>
                <a:lnTo>
                  <a:pt x="666" y="1190"/>
                </a:lnTo>
                <a:lnTo>
                  <a:pt x="666" y="1174"/>
                </a:lnTo>
                <a:lnTo>
                  <a:pt x="667" y="1160"/>
                </a:lnTo>
                <a:lnTo>
                  <a:pt x="670" y="1126"/>
                </a:lnTo>
                <a:lnTo>
                  <a:pt x="670" y="1126"/>
                </a:lnTo>
                <a:lnTo>
                  <a:pt x="673" y="1100"/>
                </a:lnTo>
                <a:lnTo>
                  <a:pt x="674" y="1067"/>
                </a:lnTo>
                <a:lnTo>
                  <a:pt x="673" y="1028"/>
                </a:lnTo>
                <a:lnTo>
                  <a:pt x="670" y="986"/>
                </a:lnTo>
                <a:lnTo>
                  <a:pt x="670" y="986"/>
                </a:lnTo>
                <a:lnTo>
                  <a:pt x="668" y="964"/>
                </a:lnTo>
                <a:lnTo>
                  <a:pt x="664" y="942"/>
                </a:lnTo>
                <a:lnTo>
                  <a:pt x="657" y="903"/>
                </a:lnTo>
                <a:lnTo>
                  <a:pt x="650" y="870"/>
                </a:lnTo>
                <a:lnTo>
                  <a:pt x="646" y="850"/>
                </a:lnTo>
                <a:lnTo>
                  <a:pt x="646" y="850"/>
                </a:lnTo>
                <a:lnTo>
                  <a:pt x="646" y="835"/>
                </a:lnTo>
                <a:lnTo>
                  <a:pt x="649" y="823"/>
                </a:lnTo>
                <a:lnTo>
                  <a:pt x="651" y="811"/>
                </a:lnTo>
                <a:lnTo>
                  <a:pt x="714" y="801"/>
                </a:lnTo>
                <a:lnTo>
                  <a:pt x="738" y="743"/>
                </a:lnTo>
                <a:lnTo>
                  <a:pt x="738" y="743"/>
                </a:lnTo>
                <a:lnTo>
                  <a:pt x="714" y="705"/>
                </a:lnTo>
                <a:lnTo>
                  <a:pt x="698" y="680"/>
                </a:lnTo>
                <a:lnTo>
                  <a:pt x="690" y="665"/>
                </a:lnTo>
                <a:lnTo>
                  <a:pt x="690" y="665"/>
                </a:lnTo>
                <a:lnTo>
                  <a:pt x="687" y="659"/>
                </a:lnTo>
                <a:lnTo>
                  <a:pt x="684" y="648"/>
                </a:lnTo>
                <a:lnTo>
                  <a:pt x="681" y="634"/>
                </a:lnTo>
                <a:lnTo>
                  <a:pt x="680" y="625"/>
                </a:lnTo>
                <a:lnTo>
                  <a:pt x="680" y="617"/>
                </a:lnTo>
                <a:lnTo>
                  <a:pt x="680" y="617"/>
                </a:lnTo>
                <a:lnTo>
                  <a:pt x="680" y="606"/>
                </a:lnTo>
                <a:lnTo>
                  <a:pt x="680" y="591"/>
                </a:lnTo>
                <a:lnTo>
                  <a:pt x="677" y="558"/>
                </a:lnTo>
                <a:lnTo>
                  <a:pt x="672" y="527"/>
                </a:lnTo>
                <a:lnTo>
                  <a:pt x="668" y="513"/>
                </a:lnTo>
                <a:lnTo>
                  <a:pt x="666" y="505"/>
                </a:lnTo>
                <a:lnTo>
                  <a:pt x="666" y="505"/>
                </a:lnTo>
                <a:lnTo>
                  <a:pt x="660" y="491"/>
                </a:lnTo>
                <a:lnTo>
                  <a:pt x="653" y="478"/>
                </a:lnTo>
                <a:lnTo>
                  <a:pt x="646" y="467"/>
                </a:lnTo>
                <a:lnTo>
                  <a:pt x="641" y="461"/>
                </a:lnTo>
                <a:lnTo>
                  <a:pt x="636" y="456"/>
                </a:lnTo>
                <a:lnTo>
                  <a:pt x="636" y="456"/>
                </a:lnTo>
                <a:lnTo>
                  <a:pt x="622" y="444"/>
                </a:lnTo>
                <a:lnTo>
                  <a:pt x="605" y="432"/>
                </a:lnTo>
                <a:lnTo>
                  <a:pt x="583" y="417"/>
                </a:lnTo>
                <a:lnTo>
                  <a:pt x="583" y="408"/>
                </a:lnTo>
                <a:lnTo>
                  <a:pt x="588" y="393"/>
                </a:lnTo>
                <a:lnTo>
                  <a:pt x="588" y="393"/>
                </a:lnTo>
                <a:lnTo>
                  <a:pt x="607" y="400"/>
                </a:lnTo>
                <a:lnTo>
                  <a:pt x="621" y="408"/>
                </a:lnTo>
                <a:lnTo>
                  <a:pt x="626" y="410"/>
                </a:lnTo>
                <a:lnTo>
                  <a:pt x="627" y="413"/>
                </a:lnTo>
                <a:lnTo>
                  <a:pt x="627" y="413"/>
                </a:lnTo>
                <a:lnTo>
                  <a:pt x="628" y="417"/>
                </a:lnTo>
                <a:lnTo>
                  <a:pt x="632" y="421"/>
                </a:lnTo>
                <a:lnTo>
                  <a:pt x="636" y="427"/>
                </a:lnTo>
                <a:lnTo>
                  <a:pt x="646" y="413"/>
                </a:lnTo>
                <a:lnTo>
                  <a:pt x="646" y="413"/>
                </a:lnTo>
                <a:lnTo>
                  <a:pt x="651" y="402"/>
                </a:lnTo>
                <a:lnTo>
                  <a:pt x="656" y="394"/>
                </a:lnTo>
                <a:lnTo>
                  <a:pt x="661" y="388"/>
                </a:lnTo>
                <a:lnTo>
                  <a:pt x="661" y="388"/>
                </a:lnTo>
                <a:lnTo>
                  <a:pt x="663" y="387"/>
                </a:lnTo>
                <a:lnTo>
                  <a:pt x="664" y="387"/>
                </a:lnTo>
                <a:lnTo>
                  <a:pt x="667" y="386"/>
                </a:lnTo>
                <a:lnTo>
                  <a:pt x="668" y="385"/>
                </a:lnTo>
                <a:lnTo>
                  <a:pt x="669" y="379"/>
                </a:lnTo>
                <a:lnTo>
                  <a:pt x="670" y="359"/>
                </a:lnTo>
                <a:lnTo>
                  <a:pt x="670" y="359"/>
                </a:lnTo>
                <a:lnTo>
                  <a:pt x="669" y="346"/>
                </a:lnTo>
                <a:lnTo>
                  <a:pt x="667" y="335"/>
                </a:lnTo>
                <a:lnTo>
                  <a:pt x="662" y="324"/>
                </a:lnTo>
                <a:lnTo>
                  <a:pt x="656" y="314"/>
                </a:lnTo>
                <a:lnTo>
                  <a:pt x="651" y="307"/>
                </a:lnTo>
                <a:lnTo>
                  <a:pt x="646" y="301"/>
                </a:lnTo>
                <a:lnTo>
                  <a:pt x="641" y="296"/>
                </a:lnTo>
                <a:lnTo>
                  <a:pt x="641" y="296"/>
                </a:lnTo>
                <a:lnTo>
                  <a:pt x="640" y="296"/>
                </a:lnTo>
                <a:lnTo>
                  <a:pt x="638" y="295"/>
                </a:lnTo>
                <a:lnTo>
                  <a:pt x="636" y="294"/>
                </a:lnTo>
                <a:lnTo>
                  <a:pt x="635" y="290"/>
                </a:lnTo>
                <a:lnTo>
                  <a:pt x="635" y="286"/>
                </a:lnTo>
                <a:lnTo>
                  <a:pt x="636" y="281"/>
                </a:lnTo>
                <a:lnTo>
                  <a:pt x="641" y="257"/>
                </a:lnTo>
                <a:lnTo>
                  <a:pt x="661" y="257"/>
                </a:lnTo>
                <a:lnTo>
                  <a:pt x="583" y="136"/>
                </a:lnTo>
                <a:lnTo>
                  <a:pt x="583" y="136"/>
                </a:lnTo>
                <a:lnTo>
                  <a:pt x="553" y="110"/>
                </a:lnTo>
                <a:lnTo>
                  <a:pt x="527" y="91"/>
                </a:lnTo>
                <a:lnTo>
                  <a:pt x="510" y="77"/>
                </a:lnTo>
                <a:lnTo>
                  <a:pt x="510" y="77"/>
                </a:lnTo>
                <a:lnTo>
                  <a:pt x="466" y="50"/>
                </a:lnTo>
                <a:lnTo>
                  <a:pt x="432" y="29"/>
                </a:lnTo>
                <a:lnTo>
                  <a:pt x="374" y="19"/>
                </a:lnTo>
                <a:lnTo>
                  <a:pt x="374" y="19"/>
                </a:lnTo>
                <a:lnTo>
                  <a:pt x="372" y="9"/>
                </a:lnTo>
                <a:lnTo>
                  <a:pt x="368" y="3"/>
                </a:lnTo>
                <a:lnTo>
                  <a:pt x="367" y="1"/>
                </a:lnTo>
                <a:lnTo>
                  <a:pt x="364" y="0"/>
                </a:lnTo>
                <a:lnTo>
                  <a:pt x="364" y="0"/>
                </a:lnTo>
                <a:lnTo>
                  <a:pt x="362" y="0"/>
                </a:lnTo>
                <a:lnTo>
                  <a:pt x="360" y="2"/>
                </a:lnTo>
                <a:lnTo>
                  <a:pt x="355" y="9"/>
                </a:lnTo>
                <a:lnTo>
                  <a:pt x="350" y="19"/>
                </a:lnTo>
                <a:lnTo>
                  <a:pt x="350" y="19"/>
                </a:lnTo>
                <a:lnTo>
                  <a:pt x="329" y="16"/>
                </a:lnTo>
                <a:lnTo>
                  <a:pt x="279" y="9"/>
                </a:lnTo>
                <a:lnTo>
                  <a:pt x="251" y="6"/>
                </a:lnTo>
                <a:lnTo>
                  <a:pt x="225" y="5"/>
                </a:lnTo>
                <a:lnTo>
                  <a:pt x="202" y="3"/>
                </a:lnTo>
                <a:lnTo>
                  <a:pt x="192" y="3"/>
                </a:lnTo>
                <a:lnTo>
                  <a:pt x="185" y="5"/>
                </a:lnTo>
                <a:lnTo>
                  <a:pt x="185" y="5"/>
                </a:lnTo>
                <a:lnTo>
                  <a:pt x="171" y="8"/>
                </a:lnTo>
                <a:lnTo>
                  <a:pt x="158" y="13"/>
                </a:lnTo>
                <a:lnTo>
                  <a:pt x="142" y="19"/>
                </a:lnTo>
                <a:lnTo>
                  <a:pt x="126" y="26"/>
                </a:lnTo>
                <a:lnTo>
                  <a:pt x="95" y="43"/>
                </a:lnTo>
                <a:lnTo>
                  <a:pt x="63" y="63"/>
                </a:lnTo>
                <a:lnTo>
                  <a:pt x="63" y="63"/>
                </a:lnTo>
                <a:lnTo>
                  <a:pt x="36" y="81"/>
                </a:lnTo>
                <a:lnTo>
                  <a:pt x="17" y="97"/>
                </a:lnTo>
                <a:lnTo>
                  <a:pt x="0" y="111"/>
                </a:lnTo>
                <a:lnTo>
                  <a:pt x="0" y="111"/>
                </a:lnTo>
                <a:lnTo>
                  <a:pt x="5" y="117"/>
                </a:lnTo>
                <a:lnTo>
                  <a:pt x="9" y="124"/>
                </a:lnTo>
                <a:lnTo>
                  <a:pt x="10" y="127"/>
                </a:lnTo>
                <a:lnTo>
                  <a:pt x="10" y="131"/>
                </a:lnTo>
                <a:lnTo>
                  <a:pt x="10" y="141"/>
                </a:lnTo>
                <a:lnTo>
                  <a:pt x="180" y="199"/>
                </a:lnTo>
                <a:lnTo>
                  <a:pt x="180" y="199"/>
                </a:lnTo>
                <a:lnTo>
                  <a:pt x="194" y="199"/>
                </a:lnTo>
                <a:lnTo>
                  <a:pt x="232" y="201"/>
                </a:lnTo>
                <a:lnTo>
                  <a:pt x="254" y="202"/>
                </a:lnTo>
                <a:lnTo>
                  <a:pt x="277" y="206"/>
                </a:lnTo>
                <a:lnTo>
                  <a:pt x="300" y="209"/>
                </a:lnTo>
                <a:lnTo>
                  <a:pt x="321" y="213"/>
                </a:lnTo>
                <a:lnTo>
                  <a:pt x="278" y="420"/>
                </a:lnTo>
                <a:lnTo>
                  <a:pt x="278" y="420"/>
                </a:lnTo>
                <a:lnTo>
                  <a:pt x="274" y="419"/>
                </a:lnTo>
                <a:lnTo>
                  <a:pt x="272" y="419"/>
                </a:lnTo>
                <a:lnTo>
                  <a:pt x="270" y="421"/>
                </a:lnTo>
                <a:lnTo>
                  <a:pt x="267" y="427"/>
                </a:lnTo>
                <a:lnTo>
                  <a:pt x="267" y="427"/>
                </a:lnTo>
                <a:lnTo>
                  <a:pt x="265" y="436"/>
                </a:lnTo>
                <a:lnTo>
                  <a:pt x="265" y="440"/>
                </a:lnTo>
                <a:lnTo>
                  <a:pt x="265" y="443"/>
                </a:lnTo>
                <a:lnTo>
                  <a:pt x="262" y="447"/>
                </a:lnTo>
                <a:lnTo>
                  <a:pt x="262" y="447"/>
                </a:lnTo>
                <a:lnTo>
                  <a:pt x="247" y="464"/>
                </a:lnTo>
                <a:lnTo>
                  <a:pt x="238" y="476"/>
                </a:lnTo>
                <a:lnTo>
                  <a:pt x="234" y="481"/>
                </a:lnTo>
                <a:lnTo>
                  <a:pt x="233" y="485"/>
                </a:lnTo>
                <a:lnTo>
                  <a:pt x="233" y="485"/>
                </a:lnTo>
                <a:lnTo>
                  <a:pt x="233" y="490"/>
                </a:lnTo>
                <a:lnTo>
                  <a:pt x="234" y="495"/>
                </a:lnTo>
                <a:lnTo>
                  <a:pt x="238" y="506"/>
                </a:lnTo>
                <a:lnTo>
                  <a:pt x="242" y="516"/>
                </a:lnTo>
                <a:lnTo>
                  <a:pt x="243" y="521"/>
                </a:lnTo>
                <a:lnTo>
                  <a:pt x="243" y="524"/>
                </a:lnTo>
                <a:lnTo>
                  <a:pt x="243" y="524"/>
                </a:lnTo>
                <a:lnTo>
                  <a:pt x="243" y="528"/>
                </a:lnTo>
                <a:lnTo>
                  <a:pt x="244" y="532"/>
                </a:lnTo>
                <a:lnTo>
                  <a:pt x="248" y="540"/>
                </a:lnTo>
                <a:lnTo>
                  <a:pt x="251" y="551"/>
                </a:lnTo>
                <a:lnTo>
                  <a:pt x="253" y="557"/>
                </a:lnTo>
                <a:lnTo>
                  <a:pt x="253" y="563"/>
                </a:lnTo>
                <a:lnTo>
                  <a:pt x="253" y="563"/>
                </a:lnTo>
                <a:lnTo>
                  <a:pt x="253" y="570"/>
                </a:lnTo>
                <a:lnTo>
                  <a:pt x="254" y="578"/>
                </a:lnTo>
                <a:lnTo>
                  <a:pt x="257" y="593"/>
                </a:lnTo>
                <a:lnTo>
                  <a:pt x="261" y="610"/>
                </a:lnTo>
                <a:lnTo>
                  <a:pt x="262" y="618"/>
                </a:lnTo>
                <a:lnTo>
                  <a:pt x="262" y="626"/>
                </a:lnTo>
                <a:lnTo>
                  <a:pt x="262" y="626"/>
                </a:lnTo>
                <a:close/>
                <a:moveTo>
                  <a:pt x="335" y="218"/>
                </a:moveTo>
                <a:lnTo>
                  <a:pt x="335" y="218"/>
                </a:lnTo>
                <a:lnTo>
                  <a:pt x="335" y="218"/>
                </a:lnTo>
                <a:lnTo>
                  <a:pt x="353" y="226"/>
                </a:lnTo>
                <a:lnTo>
                  <a:pt x="373" y="235"/>
                </a:lnTo>
                <a:lnTo>
                  <a:pt x="413" y="257"/>
                </a:lnTo>
                <a:lnTo>
                  <a:pt x="457" y="281"/>
                </a:lnTo>
                <a:lnTo>
                  <a:pt x="457" y="281"/>
                </a:lnTo>
                <a:lnTo>
                  <a:pt x="458" y="295"/>
                </a:lnTo>
                <a:lnTo>
                  <a:pt x="458" y="308"/>
                </a:lnTo>
                <a:lnTo>
                  <a:pt x="457" y="320"/>
                </a:lnTo>
                <a:lnTo>
                  <a:pt x="457" y="320"/>
                </a:lnTo>
                <a:lnTo>
                  <a:pt x="453" y="342"/>
                </a:lnTo>
                <a:lnTo>
                  <a:pt x="452" y="353"/>
                </a:lnTo>
                <a:lnTo>
                  <a:pt x="452" y="364"/>
                </a:lnTo>
                <a:lnTo>
                  <a:pt x="452" y="364"/>
                </a:lnTo>
                <a:lnTo>
                  <a:pt x="453" y="376"/>
                </a:lnTo>
                <a:lnTo>
                  <a:pt x="455" y="389"/>
                </a:lnTo>
                <a:lnTo>
                  <a:pt x="457" y="396"/>
                </a:lnTo>
                <a:lnTo>
                  <a:pt x="459" y="400"/>
                </a:lnTo>
                <a:lnTo>
                  <a:pt x="463" y="405"/>
                </a:lnTo>
                <a:lnTo>
                  <a:pt x="466" y="408"/>
                </a:lnTo>
                <a:lnTo>
                  <a:pt x="466" y="408"/>
                </a:lnTo>
                <a:lnTo>
                  <a:pt x="480" y="414"/>
                </a:lnTo>
                <a:lnTo>
                  <a:pt x="486" y="417"/>
                </a:lnTo>
                <a:lnTo>
                  <a:pt x="481" y="432"/>
                </a:lnTo>
                <a:lnTo>
                  <a:pt x="428" y="427"/>
                </a:lnTo>
                <a:lnTo>
                  <a:pt x="428" y="427"/>
                </a:lnTo>
                <a:lnTo>
                  <a:pt x="428" y="426"/>
                </a:lnTo>
                <a:lnTo>
                  <a:pt x="425" y="423"/>
                </a:lnTo>
                <a:lnTo>
                  <a:pt x="423" y="422"/>
                </a:lnTo>
                <a:lnTo>
                  <a:pt x="419" y="423"/>
                </a:lnTo>
                <a:lnTo>
                  <a:pt x="414" y="425"/>
                </a:lnTo>
                <a:lnTo>
                  <a:pt x="408" y="427"/>
                </a:lnTo>
                <a:lnTo>
                  <a:pt x="408" y="427"/>
                </a:lnTo>
                <a:lnTo>
                  <a:pt x="401" y="433"/>
                </a:lnTo>
                <a:lnTo>
                  <a:pt x="391" y="444"/>
                </a:lnTo>
                <a:lnTo>
                  <a:pt x="381" y="457"/>
                </a:lnTo>
                <a:lnTo>
                  <a:pt x="370" y="472"/>
                </a:lnTo>
                <a:lnTo>
                  <a:pt x="352" y="502"/>
                </a:lnTo>
                <a:lnTo>
                  <a:pt x="340" y="524"/>
                </a:lnTo>
                <a:lnTo>
                  <a:pt x="340" y="524"/>
                </a:lnTo>
                <a:lnTo>
                  <a:pt x="336" y="533"/>
                </a:lnTo>
                <a:lnTo>
                  <a:pt x="330" y="541"/>
                </a:lnTo>
                <a:lnTo>
                  <a:pt x="317" y="561"/>
                </a:lnTo>
                <a:lnTo>
                  <a:pt x="301" y="583"/>
                </a:lnTo>
                <a:lnTo>
                  <a:pt x="301" y="519"/>
                </a:lnTo>
                <a:lnTo>
                  <a:pt x="301" y="519"/>
                </a:lnTo>
                <a:lnTo>
                  <a:pt x="302" y="518"/>
                </a:lnTo>
                <a:lnTo>
                  <a:pt x="304" y="515"/>
                </a:lnTo>
                <a:lnTo>
                  <a:pt x="305" y="507"/>
                </a:lnTo>
                <a:lnTo>
                  <a:pt x="306" y="495"/>
                </a:lnTo>
                <a:lnTo>
                  <a:pt x="306" y="495"/>
                </a:lnTo>
                <a:lnTo>
                  <a:pt x="305" y="487"/>
                </a:lnTo>
                <a:lnTo>
                  <a:pt x="304" y="478"/>
                </a:lnTo>
                <a:lnTo>
                  <a:pt x="299" y="457"/>
                </a:lnTo>
                <a:lnTo>
                  <a:pt x="294" y="442"/>
                </a:lnTo>
                <a:lnTo>
                  <a:pt x="292" y="432"/>
                </a:lnTo>
                <a:lnTo>
                  <a:pt x="292" y="432"/>
                </a:lnTo>
                <a:lnTo>
                  <a:pt x="293" y="426"/>
                </a:lnTo>
                <a:lnTo>
                  <a:pt x="292" y="423"/>
                </a:lnTo>
                <a:lnTo>
                  <a:pt x="289" y="422"/>
                </a:lnTo>
                <a:lnTo>
                  <a:pt x="335" y="218"/>
                </a:lnTo>
                <a:close/>
                <a:moveTo>
                  <a:pt x="257" y="665"/>
                </a:moveTo>
                <a:lnTo>
                  <a:pt x="277" y="680"/>
                </a:lnTo>
                <a:lnTo>
                  <a:pt x="277" y="680"/>
                </a:lnTo>
                <a:lnTo>
                  <a:pt x="281" y="683"/>
                </a:lnTo>
                <a:lnTo>
                  <a:pt x="282" y="687"/>
                </a:lnTo>
                <a:lnTo>
                  <a:pt x="281" y="692"/>
                </a:lnTo>
                <a:lnTo>
                  <a:pt x="279" y="695"/>
                </a:lnTo>
                <a:lnTo>
                  <a:pt x="274" y="702"/>
                </a:lnTo>
                <a:lnTo>
                  <a:pt x="272" y="704"/>
                </a:lnTo>
                <a:lnTo>
                  <a:pt x="272" y="704"/>
                </a:lnTo>
                <a:lnTo>
                  <a:pt x="255" y="706"/>
                </a:lnTo>
                <a:lnTo>
                  <a:pt x="233" y="709"/>
                </a:lnTo>
                <a:lnTo>
                  <a:pt x="233" y="709"/>
                </a:lnTo>
                <a:lnTo>
                  <a:pt x="232" y="709"/>
                </a:lnTo>
                <a:lnTo>
                  <a:pt x="231" y="708"/>
                </a:lnTo>
                <a:lnTo>
                  <a:pt x="232" y="702"/>
                </a:lnTo>
                <a:lnTo>
                  <a:pt x="233" y="694"/>
                </a:lnTo>
                <a:lnTo>
                  <a:pt x="233" y="694"/>
                </a:lnTo>
                <a:lnTo>
                  <a:pt x="239" y="683"/>
                </a:lnTo>
                <a:lnTo>
                  <a:pt x="243" y="676"/>
                </a:lnTo>
                <a:lnTo>
                  <a:pt x="248" y="670"/>
                </a:lnTo>
                <a:lnTo>
                  <a:pt x="248" y="670"/>
                </a:lnTo>
                <a:lnTo>
                  <a:pt x="251" y="668"/>
                </a:lnTo>
                <a:lnTo>
                  <a:pt x="255" y="665"/>
                </a:lnTo>
                <a:lnTo>
                  <a:pt x="257" y="665"/>
                </a:lnTo>
                <a:lnTo>
                  <a:pt x="257" y="6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9">
            <a:extLst>
              <a:ext uri="{FF2B5EF4-FFF2-40B4-BE49-F238E27FC236}">
                <a16:creationId xmlns:a16="http://schemas.microsoft.com/office/drawing/2014/main" id="{06F3F85D-6285-4E6F-A7F7-C29AEA66E8BF}"/>
              </a:ext>
            </a:extLst>
          </p:cNvPr>
          <p:cNvSpPr>
            <a:spLocks noEditPoints="1"/>
          </p:cNvSpPr>
          <p:nvPr/>
        </p:nvSpPr>
        <p:spPr bwMode="auto">
          <a:xfrm>
            <a:off x="885009" y="863715"/>
            <a:ext cx="829462" cy="1627168"/>
          </a:xfrm>
          <a:custGeom>
            <a:avLst/>
            <a:gdLst>
              <a:gd name="T0" fmla="*/ 155 w 653"/>
              <a:gd name="T1" fmla="*/ 252 h 1281"/>
              <a:gd name="T2" fmla="*/ 174 w 653"/>
              <a:gd name="T3" fmla="*/ 285 h 1281"/>
              <a:gd name="T4" fmla="*/ 154 w 653"/>
              <a:gd name="T5" fmla="*/ 314 h 1281"/>
              <a:gd name="T6" fmla="*/ 122 w 653"/>
              <a:gd name="T7" fmla="*/ 335 h 1281"/>
              <a:gd name="T8" fmla="*/ 116 w 653"/>
              <a:gd name="T9" fmla="*/ 375 h 1281"/>
              <a:gd name="T10" fmla="*/ 110 w 653"/>
              <a:gd name="T11" fmla="*/ 403 h 1281"/>
              <a:gd name="T12" fmla="*/ 111 w 653"/>
              <a:gd name="T13" fmla="*/ 484 h 1281"/>
              <a:gd name="T14" fmla="*/ 120 w 653"/>
              <a:gd name="T15" fmla="*/ 584 h 1281"/>
              <a:gd name="T16" fmla="*/ 105 w 653"/>
              <a:gd name="T17" fmla="*/ 714 h 1281"/>
              <a:gd name="T18" fmla="*/ 102 w 653"/>
              <a:gd name="T19" fmla="*/ 784 h 1281"/>
              <a:gd name="T20" fmla="*/ 114 w 653"/>
              <a:gd name="T21" fmla="*/ 804 h 1281"/>
              <a:gd name="T22" fmla="*/ 126 w 653"/>
              <a:gd name="T23" fmla="*/ 807 h 1281"/>
              <a:gd name="T24" fmla="*/ 138 w 653"/>
              <a:gd name="T25" fmla="*/ 805 h 1281"/>
              <a:gd name="T26" fmla="*/ 145 w 653"/>
              <a:gd name="T27" fmla="*/ 798 h 1281"/>
              <a:gd name="T28" fmla="*/ 150 w 653"/>
              <a:gd name="T29" fmla="*/ 812 h 1281"/>
              <a:gd name="T30" fmla="*/ 179 w 653"/>
              <a:gd name="T31" fmla="*/ 817 h 1281"/>
              <a:gd name="T32" fmla="*/ 122 w 653"/>
              <a:gd name="T33" fmla="*/ 1115 h 1281"/>
              <a:gd name="T34" fmla="*/ 99 w 653"/>
              <a:gd name="T35" fmla="*/ 1150 h 1281"/>
              <a:gd name="T36" fmla="*/ 103 w 653"/>
              <a:gd name="T37" fmla="*/ 1182 h 1281"/>
              <a:gd name="T38" fmla="*/ 109 w 653"/>
              <a:gd name="T39" fmla="*/ 1217 h 1281"/>
              <a:gd name="T40" fmla="*/ 92 w 653"/>
              <a:gd name="T41" fmla="*/ 1257 h 1281"/>
              <a:gd name="T42" fmla="*/ 157 w 653"/>
              <a:gd name="T43" fmla="*/ 1275 h 1281"/>
              <a:gd name="T44" fmla="*/ 189 w 653"/>
              <a:gd name="T45" fmla="*/ 1271 h 1281"/>
              <a:gd name="T46" fmla="*/ 256 w 653"/>
              <a:gd name="T47" fmla="*/ 1281 h 1281"/>
              <a:gd name="T48" fmla="*/ 287 w 653"/>
              <a:gd name="T49" fmla="*/ 1270 h 1281"/>
              <a:gd name="T50" fmla="*/ 225 w 653"/>
              <a:gd name="T51" fmla="*/ 1225 h 1281"/>
              <a:gd name="T52" fmla="*/ 236 w 653"/>
              <a:gd name="T53" fmla="*/ 1217 h 1281"/>
              <a:gd name="T54" fmla="*/ 217 w 653"/>
              <a:gd name="T55" fmla="*/ 1188 h 1281"/>
              <a:gd name="T56" fmla="*/ 203 w 653"/>
              <a:gd name="T57" fmla="*/ 1155 h 1281"/>
              <a:gd name="T58" fmla="*/ 266 w 653"/>
              <a:gd name="T59" fmla="*/ 1012 h 1281"/>
              <a:gd name="T60" fmla="*/ 339 w 653"/>
              <a:gd name="T61" fmla="*/ 899 h 1281"/>
              <a:gd name="T62" fmla="*/ 312 w 653"/>
              <a:gd name="T63" fmla="*/ 839 h 1281"/>
              <a:gd name="T64" fmla="*/ 310 w 653"/>
              <a:gd name="T65" fmla="*/ 730 h 1281"/>
              <a:gd name="T66" fmla="*/ 330 w 653"/>
              <a:gd name="T67" fmla="*/ 710 h 1281"/>
              <a:gd name="T68" fmla="*/ 301 w 653"/>
              <a:gd name="T69" fmla="*/ 627 h 1281"/>
              <a:gd name="T70" fmla="*/ 326 w 653"/>
              <a:gd name="T71" fmla="*/ 490 h 1281"/>
              <a:gd name="T72" fmla="*/ 383 w 653"/>
              <a:gd name="T73" fmla="*/ 401 h 1281"/>
              <a:gd name="T74" fmla="*/ 370 w 653"/>
              <a:gd name="T75" fmla="*/ 376 h 1281"/>
              <a:gd name="T76" fmla="*/ 546 w 653"/>
              <a:gd name="T77" fmla="*/ 145 h 1281"/>
              <a:gd name="T78" fmla="*/ 503 w 653"/>
              <a:gd name="T79" fmla="*/ 0 h 1281"/>
              <a:gd name="T80" fmla="*/ 271 w 653"/>
              <a:gd name="T81" fmla="*/ 20 h 1281"/>
              <a:gd name="T82" fmla="*/ 78 w 653"/>
              <a:gd name="T83" fmla="*/ 68 h 1281"/>
              <a:gd name="T84" fmla="*/ 0 w 653"/>
              <a:gd name="T85" fmla="*/ 155 h 1281"/>
              <a:gd name="T86" fmla="*/ 63 w 653"/>
              <a:gd name="T87" fmla="*/ 179 h 1281"/>
              <a:gd name="T88" fmla="*/ 111 w 653"/>
              <a:gd name="T89" fmla="*/ 213 h 1281"/>
              <a:gd name="T90" fmla="*/ 346 w 653"/>
              <a:gd name="T91" fmla="*/ 357 h 1281"/>
              <a:gd name="T92" fmla="*/ 342 w 653"/>
              <a:gd name="T93" fmla="*/ 375 h 1281"/>
              <a:gd name="T94" fmla="*/ 314 w 653"/>
              <a:gd name="T95" fmla="*/ 443 h 1281"/>
              <a:gd name="T96" fmla="*/ 271 w 653"/>
              <a:gd name="T97" fmla="*/ 503 h 1281"/>
              <a:gd name="T98" fmla="*/ 271 w 653"/>
              <a:gd name="T99" fmla="*/ 375 h 1281"/>
              <a:gd name="T100" fmla="*/ 264 w 653"/>
              <a:gd name="T101" fmla="*/ 354 h 1281"/>
              <a:gd name="T102" fmla="*/ 268 w 653"/>
              <a:gd name="T103" fmla="*/ 314 h 1281"/>
              <a:gd name="T104" fmla="*/ 296 w 653"/>
              <a:gd name="T105" fmla="*/ 302 h 1281"/>
              <a:gd name="T106" fmla="*/ 291 w 653"/>
              <a:gd name="T107" fmla="*/ 254 h 1281"/>
              <a:gd name="T108" fmla="*/ 285 w 653"/>
              <a:gd name="T109" fmla="*/ 213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53" h="1281">
                <a:moveTo>
                  <a:pt x="155" y="203"/>
                </a:moveTo>
                <a:lnTo>
                  <a:pt x="155" y="203"/>
                </a:lnTo>
                <a:lnTo>
                  <a:pt x="154" y="220"/>
                </a:lnTo>
                <a:lnTo>
                  <a:pt x="154" y="235"/>
                </a:lnTo>
                <a:lnTo>
                  <a:pt x="155" y="252"/>
                </a:lnTo>
                <a:lnTo>
                  <a:pt x="155" y="252"/>
                </a:lnTo>
                <a:lnTo>
                  <a:pt x="157" y="259"/>
                </a:lnTo>
                <a:lnTo>
                  <a:pt x="160" y="266"/>
                </a:lnTo>
                <a:lnTo>
                  <a:pt x="166" y="276"/>
                </a:lnTo>
                <a:lnTo>
                  <a:pt x="172" y="283"/>
                </a:lnTo>
                <a:lnTo>
                  <a:pt x="174" y="285"/>
                </a:lnTo>
                <a:lnTo>
                  <a:pt x="174" y="285"/>
                </a:lnTo>
                <a:lnTo>
                  <a:pt x="169" y="294"/>
                </a:lnTo>
                <a:lnTo>
                  <a:pt x="165" y="302"/>
                </a:lnTo>
                <a:lnTo>
                  <a:pt x="160" y="310"/>
                </a:lnTo>
                <a:lnTo>
                  <a:pt x="160" y="310"/>
                </a:lnTo>
                <a:lnTo>
                  <a:pt x="156" y="312"/>
                </a:lnTo>
                <a:lnTo>
                  <a:pt x="154" y="314"/>
                </a:lnTo>
                <a:lnTo>
                  <a:pt x="145" y="318"/>
                </a:lnTo>
                <a:lnTo>
                  <a:pt x="137" y="321"/>
                </a:lnTo>
                <a:lnTo>
                  <a:pt x="131" y="324"/>
                </a:lnTo>
                <a:lnTo>
                  <a:pt x="131" y="324"/>
                </a:lnTo>
                <a:lnTo>
                  <a:pt x="126" y="329"/>
                </a:lnTo>
                <a:lnTo>
                  <a:pt x="122" y="335"/>
                </a:lnTo>
                <a:lnTo>
                  <a:pt x="120" y="345"/>
                </a:lnTo>
                <a:lnTo>
                  <a:pt x="116" y="358"/>
                </a:lnTo>
                <a:lnTo>
                  <a:pt x="116" y="358"/>
                </a:lnTo>
                <a:lnTo>
                  <a:pt x="115" y="365"/>
                </a:lnTo>
                <a:lnTo>
                  <a:pt x="115" y="370"/>
                </a:lnTo>
                <a:lnTo>
                  <a:pt x="116" y="375"/>
                </a:lnTo>
                <a:lnTo>
                  <a:pt x="117" y="377"/>
                </a:lnTo>
                <a:lnTo>
                  <a:pt x="120" y="381"/>
                </a:lnTo>
                <a:lnTo>
                  <a:pt x="121" y="382"/>
                </a:lnTo>
                <a:lnTo>
                  <a:pt x="121" y="382"/>
                </a:lnTo>
                <a:lnTo>
                  <a:pt x="115" y="392"/>
                </a:lnTo>
                <a:lnTo>
                  <a:pt x="110" y="403"/>
                </a:lnTo>
                <a:lnTo>
                  <a:pt x="107" y="416"/>
                </a:lnTo>
                <a:lnTo>
                  <a:pt x="107" y="416"/>
                </a:lnTo>
                <a:lnTo>
                  <a:pt x="105" y="423"/>
                </a:lnTo>
                <a:lnTo>
                  <a:pt x="105" y="432"/>
                </a:lnTo>
                <a:lnTo>
                  <a:pt x="108" y="451"/>
                </a:lnTo>
                <a:lnTo>
                  <a:pt x="111" y="484"/>
                </a:lnTo>
                <a:lnTo>
                  <a:pt x="111" y="484"/>
                </a:lnTo>
                <a:lnTo>
                  <a:pt x="116" y="520"/>
                </a:lnTo>
                <a:lnTo>
                  <a:pt x="121" y="561"/>
                </a:lnTo>
                <a:lnTo>
                  <a:pt x="121" y="561"/>
                </a:lnTo>
                <a:lnTo>
                  <a:pt x="121" y="571"/>
                </a:lnTo>
                <a:lnTo>
                  <a:pt x="120" y="584"/>
                </a:lnTo>
                <a:lnTo>
                  <a:pt x="115" y="618"/>
                </a:lnTo>
                <a:lnTo>
                  <a:pt x="110" y="649"/>
                </a:lnTo>
                <a:lnTo>
                  <a:pt x="107" y="667"/>
                </a:lnTo>
                <a:lnTo>
                  <a:pt x="107" y="667"/>
                </a:lnTo>
                <a:lnTo>
                  <a:pt x="105" y="684"/>
                </a:lnTo>
                <a:lnTo>
                  <a:pt x="105" y="714"/>
                </a:lnTo>
                <a:lnTo>
                  <a:pt x="107" y="754"/>
                </a:lnTo>
                <a:lnTo>
                  <a:pt x="107" y="754"/>
                </a:lnTo>
                <a:lnTo>
                  <a:pt x="102" y="774"/>
                </a:lnTo>
                <a:lnTo>
                  <a:pt x="102" y="774"/>
                </a:lnTo>
                <a:lnTo>
                  <a:pt x="101" y="780"/>
                </a:lnTo>
                <a:lnTo>
                  <a:pt x="102" y="784"/>
                </a:lnTo>
                <a:lnTo>
                  <a:pt x="107" y="793"/>
                </a:lnTo>
                <a:lnTo>
                  <a:pt x="107" y="793"/>
                </a:lnTo>
                <a:lnTo>
                  <a:pt x="109" y="798"/>
                </a:lnTo>
                <a:lnTo>
                  <a:pt x="111" y="803"/>
                </a:lnTo>
                <a:lnTo>
                  <a:pt x="111" y="803"/>
                </a:lnTo>
                <a:lnTo>
                  <a:pt x="114" y="804"/>
                </a:lnTo>
                <a:lnTo>
                  <a:pt x="115" y="805"/>
                </a:lnTo>
                <a:lnTo>
                  <a:pt x="119" y="805"/>
                </a:lnTo>
                <a:lnTo>
                  <a:pt x="123" y="805"/>
                </a:lnTo>
                <a:lnTo>
                  <a:pt x="125" y="806"/>
                </a:lnTo>
                <a:lnTo>
                  <a:pt x="126" y="807"/>
                </a:lnTo>
                <a:lnTo>
                  <a:pt x="126" y="807"/>
                </a:lnTo>
                <a:lnTo>
                  <a:pt x="128" y="810"/>
                </a:lnTo>
                <a:lnTo>
                  <a:pt x="130" y="811"/>
                </a:lnTo>
                <a:lnTo>
                  <a:pt x="132" y="811"/>
                </a:lnTo>
                <a:lnTo>
                  <a:pt x="136" y="807"/>
                </a:lnTo>
                <a:lnTo>
                  <a:pt x="136" y="807"/>
                </a:lnTo>
                <a:lnTo>
                  <a:pt x="138" y="805"/>
                </a:lnTo>
                <a:lnTo>
                  <a:pt x="139" y="801"/>
                </a:lnTo>
                <a:lnTo>
                  <a:pt x="140" y="793"/>
                </a:lnTo>
                <a:lnTo>
                  <a:pt x="140" y="783"/>
                </a:lnTo>
                <a:lnTo>
                  <a:pt x="140" y="783"/>
                </a:lnTo>
                <a:lnTo>
                  <a:pt x="143" y="788"/>
                </a:lnTo>
                <a:lnTo>
                  <a:pt x="145" y="798"/>
                </a:lnTo>
                <a:lnTo>
                  <a:pt x="145" y="798"/>
                </a:lnTo>
                <a:lnTo>
                  <a:pt x="145" y="809"/>
                </a:lnTo>
                <a:lnTo>
                  <a:pt x="145" y="811"/>
                </a:lnTo>
                <a:lnTo>
                  <a:pt x="146" y="813"/>
                </a:lnTo>
                <a:lnTo>
                  <a:pt x="148" y="813"/>
                </a:lnTo>
                <a:lnTo>
                  <a:pt x="150" y="812"/>
                </a:lnTo>
                <a:lnTo>
                  <a:pt x="150" y="812"/>
                </a:lnTo>
                <a:lnTo>
                  <a:pt x="152" y="810"/>
                </a:lnTo>
                <a:lnTo>
                  <a:pt x="155" y="806"/>
                </a:lnTo>
                <a:lnTo>
                  <a:pt x="159" y="798"/>
                </a:lnTo>
                <a:lnTo>
                  <a:pt x="160" y="788"/>
                </a:lnTo>
                <a:lnTo>
                  <a:pt x="179" y="817"/>
                </a:lnTo>
                <a:lnTo>
                  <a:pt x="165" y="948"/>
                </a:lnTo>
                <a:lnTo>
                  <a:pt x="165" y="948"/>
                </a:lnTo>
                <a:lnTo>
                  <a:pt x="148" y="1027"/>
                </a:lnTo>
                <a:lnTo>
                  <a:pt x="131" y="1102"/>
                </a:lnTo>
                <a:lnTo>
                  <a:pt x="131" y="1102"/>
                </a:lnTo>
                <a:lnTo>
                  <a:pt x="122" y="1115"/>
                </a:lnTo>
                <a:lnTo>
                  <a:pt x="116" y="1125"/>
                </a:lnTo>
                <a:lnTo>
                  <a:pt x="111" y="1131"/>
                </a:lnTo>
                <a:lnTo>
                  <a:pt x="111" y="1131"/>
                </a:lnTo>
                <a:lnTo>
                  <a:pt x="108" y="1135"/>
                </a:lnTo>
                <a:lnTo>
                  <a:pt x="103" y="1141"/>
                </a:lnTo>
                <a:lnTo>
                  <a:pt x="99" y="1150"/>
                </a:lnTo>
                <a:lnTo>
                  <a:pt x="98" y="1158"/>
                </a:lnTo>
                <a:lnTo>
                  <a:pt x="97" y="1165"/>
                </a:lnTo>
                <a:lnTo>
                  <a:pt x="97" y="1165"/>
                </a:lnTo>
                <a:lnTo>
                  <a:pt x="97" y="1172"/>
                </a:lnTo>
                <a:lnTo>
                  <a:pt x="99" y="1178"/>
                </a:lnTo>
                <a:lnTo>
                  <a:pt x="103" y="1182"/>
                </a:lnTo>
                <a:lnTo>
                  <a:pt x="107" y="1185"/>
                </a:lnTo>
                <a:lnTo>
                  <a:pt x="113" y="1188"/>
                </a:lnTo>
                <a:lnTo>
                  <a:pt x="116" y="1189"/>
                </a:lnTo>
                <a:lnTo>
                  <a:pt x="116" y="1189"/>
                </a:lnTo>
                <a:lnTo>
                  <a:pt x="113" y="1205"/>
                </a:lnTo>
                <a:lnTo>
                  <a:pt x="109" y="1217"/>
                </a:lnTo>
                <a:lnTo>
                  <a:pt x="107" y="1223"/>
                </a:lnTo>
                <a:lnTo>
                  <a:pt x="107" y="1223"/>
                </a:lnTo>
                <a:lnTo>
                  <a:pt x="103" y="1229"/>
                </a:lnTo>
                <a:lnTo>
                  <a:pt x="98" y="1241"/>
                </a:lnTo>
                <a:lnTo>
                  <a:pt x="92" y="1257"/>
                </a:lnTo>
                <a:lnTo>
                  <a:pt x="92" y="1257"/>
                </a:lnTo>
                <a:lnTo>
                  <a:pt x="115" y="1266"/>
                </a:lnTo>
                <a:lnTo>
                  <a:pt x="132" y="1272"/>
                </a:lnTo>
                <a:lnTo>
                  <a:pt x="145" y="1276"/>
                </a:lnTo>
                <a:lnTo>
                  <a:pt x="145" y="1276"/>
                </a:lnTo>
                <a:lnTo>
                  <a:pt x="152" y="1276"/>
                </a:lnTo>
                <a:lnTo>
                  <a:pt x="157" y="1275"/>
                </a:lnTo>
                <a:lnTo>
                  <a:pt x="165" y="1271"/>
                </a:lnTo>
                <a:lnTo>
                  <a:pt x="165" y="1271"/>
                </a:lnTo>
                <a:lnTo>
                  <a:pt x="171" y="1270"/>
                </a:lnTo>
                <a:lnTo>
                  <a:pt x="178" y="1271"/>
                </a:lnTo>
                <a:lnTo>
                  <a:pt x="185" y="1271"/>
                </a:lnTo>
                <a:lnTo>
                  <a:pt x="189" y="1271"/>
                </a:lnTo>
                <a:lnTo>
                  <a:pt x="189" y="1271"/>
                </a:lnTo>
                <a:lnTo>
                  <a:pt x="198" y="1272"/>
                </a:lnTo>
                <a:lnTo>
                  <a:pt x="218" y="1276"/>
                </a:lnTo>
                <a:lnTo>
                  <a:pt x="239" y="1280"/>
                </a:lnTo>
                <a:lnTo>
                  <a:pt x="249" y="1281"/>
                </a:lnTo>
                <a:lnTo>
                  <a:pt x="256" y="1281"/>
                </a:lnTo>
                <a:lnTo>
                  <a:pt x="256" y="1281"/>
                </a:lnTo>
                <a:lnTo>
                  <a:pt x="266" y="1280"/>
                </a:lnTo>
                <a:lnTo>
                  <a:pt x="275" y="1277"/>
                </a:lnTo>
                <a:lnTo>
                  <a:pt x="285" y="1271"/>
                </a:lnTo>
                <a:lnTo>
                  <a:pt x="285" y="1271"/>
                </a:lnTo>
                <a:lnTo>
                  <a:pt x="287" y="1270"/>
                </a:lnTo>
                <a:lnTo>
                  <a:pt x="287" y="1266"/>
                </a:lnTo>
                <a:lnTo>
                  <a:pt x="285" y="1260"/>
                </a:lnTo>
                <a:lnTo>
                  <a:pt x="281" y="1252"/>
                </a:lnTo>
                <a:lnTo>
                  <a:pt x="223" y="1228"/>
                </a:lnTo>
                <a:lnTo>
                  <a:pt x="223" y="1228"/>
                </a:lnTo>
                <a:lnTo>
                  <a:pt x="225" y="1225"/>
                </a:lnTo>
                <a:lnTo>
                  <a:pt x="229" y="1224"/>
                </a:lnTo>
                <a:lnTo>
                  <a:pt x="232" y="1223"/>
                </a:lnTo>
                <a:lnTo>
                  <a:pt x="232" y="1223"/>
                </a:lnTo>
                <a:lnTo>
                  <a:pt x="233" y="1222"/>
                </a:lnTo>
                <a:lnTo>
                  <a:pt x="235" y="1221"/>
                </a:lnTo>
                <a:lnTo>
                  <a:pt x="236" y="1217"/>
                </a:lnTo>
                <a:lnTo>
                  <a:pt x="235" y="1211"/>
                </a:lnTo>
                <a:lnTo>
                  <a:pt x="232" y="1204"/>
                </a:lnTo>
                <a:lnTo>
                  <a:pt x="232" y="1204"/>
                </a:lnTo>
                <a:lnTo>
                  <a:pt x="230" y="1200"/>
                </a:lnTo>
                <a:lnTo>
                  <a:pt x="226" y="1195"/>
                </a:lnTo>
                <a:lnTo>
                  <a:pt x="217" y="1188"/>
                </a:lnTo>
                <a:lnTo>
                  <a:pt x="203" y="1179"/>
                </a:lnTo>
                <a:lnTo>
                  <a:pt x="203" y="1179"/>
                </a:lnTo>
                <a:lnTo>
                  <a:pt x="202" y="1170"/>
                </a:lnTo>
                <a:lnTo>
                  <a:pt x="202" y="1161"/>
                </a:lnTo>
                <a:lnTo>
                  <a:pt x="203" y="1155"/>
                </a:lnTo>
                <a:lnTo>
                  <a:pt x="203" y="1155"/>
                </a:lnTo>
                <a:lnTo>
                  <a:pt x="204" y="1150"/>
                </a:lnTo>
                <a:lnTo>
                  <a:pt x="204" y="1142"/>
                </a:lnTo>
                <a:lnTo>
                  <a:pt x="204" y="1119"/>
                </a:lnTo>
                <a:lnTo>
                  <a:pt x="203" y="1088"/>
                </a:lnTo>
                <a:lnTo>
                  <a:pt x="203" y="1088"/>
                </a:lnTo>
                <a:lnTo>
                  <a:pt x="266" y="1012"/>
                </a:lnTo>
                <a:lnTo>
                  <a:pt x="311" y="957"/>
                </a:lnTo>
                <a:lnTo>
                  <a:pt x="334" y="928"/>
                </a:lnTo>
                <a:lnTo>
                  <a:pt x="334" y="928"/>
                </a:lnTo>
                <a:lnTo>
                  <a:pt x="337" y="923"/>
                </a:lnTo>
                <a:lnTo>
                  <a:pt x="339" y="919"/>
                </a:lnTo>
                <a:lnTo>
                  <a:pt x="339" y="899"/>
                </a:lnTo>
                <a:lnTo>
                  <a:pt x="339" y="899"/>
                </a:lnTo>
                <a:lnTo>
                  <a:pt x="339" y="894"/>
                </a:lnTo>
                <a:lnTo>
                  <a:pt x="336" y="888"/>
                </a:lnTo>
                <a:lnTo>
                  <a:pt x="330" y="874"/>
                </a:lnTo>
                <a:lnTo>
                  <a:pt x="322" y="857"/>
                </a:lnTo>
                <a:lnTo>
                  <a:pt x="312" y="839"/>
                </a:lnTo>
                <a:lnTo>
                  <a:pt x="294" y="806"/>
                </a:lnTo>
                <a:lnTo>
                  <a:pt x="285" y="793"/>
                </a:lnTo>
                <a:lnTo>
                  <a:pt x="281" y="740"/>
                </a:lnTo>
                <a:lnTo>
                  <a:pt x="285" y="735"/>
                </a:lnTo>
                <a:lnTo>
                  <a:pt x="285" y="735"/>
                </a:lnTo>
                <a:lnTo>
                  <a:pt x="310" y="730"/>
                </a:lnTo>
                <a:lnTo>
                  <a:pt x="325" y="725"/>
                </a:lnTo>
                <a:lnTo>
                  <a:pt x="331" y="723"/>
                </a:lnTo>
                <a:lnTo>
                  <a:pt x="334" y="720"/>
                </a:lnTo>
                <a:lnTo>
                  <a:pt x="334" y="720"/>
                </a:lnTo>
                <a:lnTo>
                  <a:pt x="333" y="717"/>
                </a:lnTo>
                <a:lnTo>
                  <a:pt x="330" y="710"/>
                </a:lnTo>
                <a:lnTo>
                  <a:pt x="322" y="691"/>
                </a:lnTo>
                <a:lnTo>
                  <a:pt x="311" y="670"/>
                </a:lnTo>
                <a:lnTo>
                  <a:pt x="307" y="660"/>
                </a:lnTo>
                <a:lnTo>
                  <a:pt x="305" y="653"/>
                </a:lnTo>
                <a:lnTo>
                  <a:pt x="305" y="653"/>
                </a:lnTo>
                <a:lnTo>
                  <a:pt x="301" y="627"/>
                </a:lnTo>
                <a:lnTo>
                  <a:pt x="297" y="589"/>
                </a:lnTo>
                <a:lnTo>
                  <a:pt x="295" y="554"/>
                </a:lnTo>
                <a:lnTo>
                  <a:pt x="295" y="542"/>
                </a:lnTo>
                <a:lnTo>
                  <a:pt x="295" y="537"/>
                </a:lnTo>
                <a:lnTo>
                  <a:pt x="295" y="537"/>
                </a:lnTo>
                <a:lnTo>
                  <a:pt x="326" y="490"/>
                </a:lnTo>
                <a:lnTo>
                  <a:pt x="358" y="440"/>
                </a:lnTo>
                <a:lnTo>
                  <a:pt x="358" y="440"/>
                </a:lnTo>
                <a:lnTo>
                  <a:pt x="382" y="406"/>
                </a:lnTo>
                <a:lnTo>
                  <a:pt x="382" y="406"/>
                </a:lnTo>
                <a:lnTo>
                  <a:pt x="383" y="404"/>
                </a:lnTo>
                <a:lnTo>
                  <a:pt x="383" y="401"/>
                </a:lnTo>
                <a:lnTo>
                  <a:pt x="382" y="398"/>
                </a:lnTo>
                <a:lnTo>
                  <a:pt x="380" y="393"/>
                </a:lnTo>
                <a:lnTo>
                  <a:pt x="377" y="387"/>
                </a:lnTo>
                <a:lnTo>
                  <a:pt x="377" y="387"/>
                </a:lnTo>
                <a:lnTo>
                  <a:pt x="375" y="381"/>
                </a:lnTo>
                <a:lnTo>
                  <a:pt x="370" y="376"/>
                </a:lnTo>
                <a:lnTo>
                  <a:pt x="365" y="372"/>
                </a:lnTo>
                <a:lnTo>
                  <a:pt x="360" y="369"/>
                </a:lnTo>
                <a:lnTo>
                  <a:pt x="340" y="185"/>
                </a:lnTo>
                <a:lnTo>
                  <a:pt x="450" y="179"/>
                </a:lnTo>
                <a:lnTo>
                  <a:pt x="450" y="179"/>
                </a:lnTo>
                <a:lnTo>
                  <a:pt x="546" y="145"/>
                </a:lnTo>
                <a:lnTo>
                  <a:pt x="546" y="145"/>
                </a:lnTo>
                <a:lnTo>
                  <a:pt x="581" y="134"/>
                </a:lnTo>
                <a:lnTo>
                  <a:pt x="616" y="125"/>
                </a:lnTo>
                <a:lnTo>
                  <a:pt x="653" y="116"/>
                </a:lnTo>
                <a:lnTo>
                  <a:pt x="575" y="54"/>
                </a:lnTo>
                <a:lnTo>
                  <a:pt x="503" y="0"/>
                </a:lnTo>
                <a:lnTo>
                  <a:pt x="430" y="0"/>
                </a:lnTo>
                <a:lnTo>
                  <a:pt x="430" y="0"/>
                </a:lnTo>
                <a:lnTo>
                  <a:pt x="353" y="10"/>
                </a:lnTo>
                <a:lnTo>
                  <a:pt x="297" y="16"/>
                </a:lnTo>
                <a:lnTo>
                  <a:pt x="271" y="20"/>
                </a:lnTo>
                <a:lnTo>
                  <a:pt x="271" y="20"/>
                </a:lnTo>
                <a:lnTo>
                  <a:pt x="255" y="23"/>
                </a:lnTo>
                <a:lnTo>
                  <a:pt x="208" y="34"/>
                </a:lnTo>
                <a:lnTo>
                  <a:pt x="208" y="34"/>
                </a:lnTo>
                <a:lnTo>
                  <a:pt x="168" y="44"/>
                </a:lnTo>
                <a:lnTo>
                  <a:pt x="125" y="55"/>
                </a:lnTo>
                <a:lnTo>
                  <a:pt x="78" y="68"/>
                </a:lnTo>
                <a:lnTo>
                  <a:pt x="78" y="68"/>
                </a:lnTo>
                <a:lnTo>
                  <a:pt x="41" y="112"/>
                </a:lnTo>
                <a:lnTo>
                  <a:pt x="15" y="141"/>
                </a:lnTo>
                <a:lnTo>
                  <a:pt x="5" y="151"/>
                </a:lnTo>
                <a:lnTo>
                  <a:pt x="0" y="155"/>
                </a:lnTo>
                <a:lnTo>
                  <a:pt x="0" y="155"/>
                </a:lnTo>
                <a:lnTo>
                  <a:pt x="0" y="155"/>
                </a:lnTo>
                <a:lnTo>
                  <a:pt x="0" y="156"/>
                </a:lnTo>
                <a:lnTo>
                  <a:pt x="4" y="157"/>
                </a:lnTo>
                <a:lnTo>
                  <a:pt x="18" y="162"/>
                </a:lnTo>
                <a:lnTo>
                  <a:pt x="40" y="171"/>
                </a:lnTo>
                <a:lnTo>
                  <a:pt x="63" y="179"/>
                </a:lnTo>
                <a:lnTo>
                  <a:pt x="63" y="179"/>
                </a:lnTo>
                <a:lnTo>
                  <a:pt x="74" y="184"/>
                </a:lnTo>
                <a:lnTo>
                  <a:pt x="84" y="190"/>
                </a:lnTo>
                <a:lnTo>
                  <a:pt x="98" y="201"/>
                </a:lnTo>
                <a:lnTo>
                  <a:pt x="108" y="209"/>
                </a:lnTo>
                <a:lnTo>
                  <a:pt x="111" y="213"/>
                </a:lnTo>
                <a:lnTo>
                  <a:pt x="155" y="203"/>
                </a:lnTo>
                <a:close/>
                <a:moveTo>
                  <a:pt x="349" y="359"/>
                </a:moveTo>
                <a:lnTo>
                  <a:pt x="349" y="359"/>
                </a:lnTo>
                <a:lnTo>
                  <a:pt x="348" y="358"/>
                </a:lnTo>
                <a:lnTo>
                  <a:pt x="348" y="358"/>
                </a:lnTo>
                <a:lnTo>
                  <a:pt x="346" y="357"/>
                </a:lnTo>
                <a:lnTo>
                  <a:pt x="345" y="359"/>
                </a:lnTo>
                <a:lnTo>
                  <a:pt x="343" y="362"/>
                </a:lnTo>
                <a:lnTo>
                  <a:pt x="343" y="368"/>
                </a:lnTo>
                <a:lnTo>
                  <a:pt x="343" y="368"/>
                </a:lnTo>
                <a:lnTo>
                  <a:pt x="343" y="371"/>
                </a:lnTo>
                <a:lnTo>
                  <a:pt x="342" y="375"/>
                </a:lnTo>
                <a:lnTo>
                  <a:pt x="339" y="382"/>
                </a:lnTo>
                <a:lnTo>
                  <a:pt x="329" y="397"/>
                </a:lnTo>
                <a:lnTo>
                  <a:pt x="329" y="397"/>
                </a:lnTo>
                <a:lnTo>
                  <a:pt x="324" y="408"/>
                </a:lnTo>
                <a:lnTo>
                  <a:pt x="319" y="424"/>
                </a:lnTo>
                <a:lnTo>
                  <a:pt x="314" y="443"/>
                </a:lnTo>
                <a:lnTo>
                  <a:pt x="310" y="455"/>
                </a:lnTo>
                <a:lnTo>
                  <a:pt x="310" y="455"/>
                </a:lnTo>
                <a:lnTo>
                  <a:pt x="306" y="459"/>
                </a:lnTo>
                <a:lnTo>
                  <a:pt x="301" y="467"/>
                </a:lnTo>
                <a:lnTo>
                  <a:pt x="289" y="482"/>
                </a:lnTo>
                <a:lnTo>
                  <a:pt x="271" y="503"/>
                </a:lnTo>
                <a:lnTo>
                  <a:pt x="266" y="474"/>
                </a:lnTo>
                <a:lnTo>
                  <a:pt x="281" y="455"/>
                </a:lnTo>
                <a:lnTo>
                  <a:pt x="281" y="455"/>
                </a:lnTo>
                <a:lnTo>
                  <a:pt x="275" y="416"/>
                </a:lnTo>
                <a:lnTo>
                  <a:pt x="271" y="386"/>
                </a:lnTo>
                <a:lnTo>
                  <a:pt x="271" y="375"/>
                </a:lnTo>
                <a:lnTo>
                  <a:pt x="271" y="368"/>
                </a:lnTo>
                <a:lnTo>
                  <a:pt x="271" y="368"/>
                </a:lnTo>
                <a:lnTo>
                  <a:pt x="271" y="365"/>
                </a:lnTo>
                <a:lnTo>
                  <a:pt x="271" y="363"/>
                </a:lnTo>
                <a:lnTo>
                  <a:pt x="267" y="359"/>
                </a:lnTo>
                <a:lnTo>
                  <a:pt x="264" y="354"/>
                </a:lnTo>
                <a:lnTo>
                  <a:pt x="258" y="351"/>
                </a:lnTo>
                <a:lnTo>
                  <a:pt x="247" y="346"/>
                </a:lnTo>
                <a:lnTo>
                  <a:pt x="242" y="343"/>
                </a:lnTo>
                <a:lnTo>
                  <a:pt x="261" y="314"/>
                </a:lnTo>
                <a:lnTo>
                  <a:pt x="261" y="314"/>
                </a:lnTo>
                <a:lnTo>
                  <a:pt x="268" y="314"/>
                </a:lnTo>
                <a:lnTo>
                  <a:pt x="277" y="313"/>
                </a:lnTo>
                <a:lnTo>
                  <a:pt x="285" y="310"/>
                </a:lnTo>
                <a:lnTo>
                  <a:pt x="285" y="310"/>
                </a:lnTo>
                <a:lnTo>
                  <a:pt x="293" y="306"/>
                </a:lnTo>
                <a:lnTo>
                  <a:pt x="295" y="304"/>
                </a:lnTo>
                <a:lnTo>
                  <a:pt x="296" y="302"/>
                </a:lnTo>
                <a:lnTo>
                  <a:pt x="297" y="300"/>
                </a:lnTo>
                <a:lnTo>
                  <a:pt x="297" y="296"/>
                </a:lnTo>
                <a:lnTo>
                  <a:pt x="295" y="285"/>
                </a:lnTo>
                <a:lnTo>
                  <a:pt x="295" y="285"/>
                </a:lnTo>
                <a:lnTo>
                  <a:pt x="293" y="271"/>
                </a:lnTo>
                <a:lnTo>
                  <a:pt x="291" y="254"/>
                </a:lnTo>
                <a:lnTo>
                  <a:pt x="291" y="238"/>
                </a:lnTo>
                <a:lnTo>
                  <a:pt x="290" y="228"/>
                </a:lnTo>
                <a:lnTo>
                  <a:pt x="290" y="228"/>
                </a:lnTo>
                <a:lnTo>
                  <a:pt x="289" y="221"/>
                </a:lnTo>
                <a:lnTo>
                  <a:pt x="288" y="218"/>
                </a:lnTo>
                <a:lnTo>
                  <a:pt x="285" y="213"/>
                </a:lnTo>
                <a:lnTo>
                  <a:pt x="285" y="213"/>
                </a:lnTo>
                <a:lnTo>
                  <a:pt x="276" y="184"/>
                </a:lnTo>
                <a:lnTo>
                  <a:pt x="285" y="189"/>
                </a:lnTo>
                <a:lnTo>
                  <a:pt x="330" y="186"/>
                </a:lnTo>
                <a:lnTo>
                  <a:pt x="349" y="3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177021DD-D8A4-48BA-9826-9A4A151E7553}"/>
              </a:ext>
            </a:extLst>
          </p:cNvPr>
          <p:cNvSpPr>
            <a:spLocks/>
          </p:cNvSpPr>
          <p:nvPr/>
        </p:nvSpPr>
        <p:spPr bwMode="auto">
          <a:xfrm>
            <a:off x="2592705" y="863715"/>
            <a:ext cx="880851" cy="1627168"/>
          </a:xfrm>
          <a:custGeom>
            <a:avLst/>
            <a:gdLst>
              <a:gd name="T0" fmla="*/ 200 w 622"/>
              <a:gd name="T1" fmla="*/ 229 h 1149"/>
              <a:gd name="T2" fmla="*/ 73 w 622"/>
              <a:gd name="T3" fmla="*/ 137 h 1149"/>
              <a:gd name="T4" fmla="*/ 11 w 622"/>
              <a:gd name="T5" fmla="*/ 77 h 1149"/>
              <a:gd name="T6" fmla="*/ 24 w 622"/>
              <a:gd name="T7" fmla="*/ 55 h 1149"/>
              <a:gd name="T8" fmla="*/ 28 w 622"/>
              <a:gd name="T9" fmla="*/ 24 h 1149"/>
              <a:gd name="T10" fmla="*/ 154 w 622"/>
              <a:gd name="T11" fmla="*/ 0 h 1149"/>
              <a:gd name="T12" fmla="*/ 199 w 622"/>
              <a:gd name="T13" fmla="*/ 2 h 1149"/>
              <a:gd name="T14" fmla="*/ 282 w 622"/>
              <a:gd name="T15" fmla="*/ 24 h 1149"/>
              <a:gd name="T16" fmla="*/ 324 w 622"/>
              <a:gd name="T17" fmla="*/ 51 h 1149"/>
              <a:gd name="T18" fmla="*/ 402 w 622"/>
              <a:gd name="T19" fmla="*/ 83 h 1149"/>
              <a:gd name="T20" fmla="*/ 439 w 622"/>
              <a:gd name="T21" fmla="*/ 123 h 1149"/>
              <a:gd name="T22" fmla="*/ 472 w 622"/>
              <a:gd name="T23" fmla="*/ 142 h 1149"/>
              <a:gd name="T24" fmla="*/ 524 w 622"/>
              <a:gd name="T25" fmla="*/ 191 h 1149"/>
              <a:gd name="T26" fmla="*/ 575 w 622"/>
              <a:gd name="T27" fmla="*/ 269 h 1149"/>
              <a:gd name="T28" fmla="*/ 608 w 622"/>
              <a:gd name="T29" fmla="*/ 355 h 1149"/>
              <a:gd name="T30" fmla="*/ 608 w 622"/>
              <a:gd name="T31" fmla="*/ 407 h 1149"/>
              <a:gd name="T32" fmla="*/ 585 w 622"/>
              <a:gd name="T33" fmla="*/ 418 h 1149"/>
              <a:gd name="T34" fmla="*/ 492 w 622"/>
              <a:gd name="T35" fmla="*/ 393 h 1149"/>
              <a:gd name="T36" fmla="*/ 538 w 622"/>
              <a:gd name="T37" fmla="*/ 541 h 1149"/>
              <a:gd name="T38" fmla="*/ 532 w 622"/>
              <a:gd name="T39" fmla="*/ 561 h 1149"/>
              <a:gd name="T40" fmla="*/ 501 w 622"/>
              <a:gd name="T41" fmla="*/ 632 h 1149"/>
              <a:gd name="T42" fmla="*/ 502 w 622"/>
              <a:gd name="T43" fmla="*/ 681 h 1149"/>
              <a:gd name="T44" fmla="*/ 474 w 622"/>
              <a:gd name="T45" fmla="*/ 697 h 1149"/>
              <a:gd name="T46" fmla="*/ 451 w 622"/>
              <a:gd name="T47" fmla="*/ 855 h 1149"/>
              <a:gd name="T48" fmla="*/ 476 w 622"/>
              <a:gd name="T49" fmla="*/ 1064 h 1149"/>
              <a:gd name="T50" fmla="*/ 495 w 622"/>
              <a:gd name="T51" fmla="*/ 1114 h 1149"/>
              <a:gd name="T52" fmla="*/ 492 w 622"/>
              <a:gd name="T53" fmla="*/ 1129 h 1149"/>
              <a:gd name="T54" fmla="*/ 483 w 622"/>
              <a:gd name="T55" fmla="*/ 1134 h 1149"/>
              <a:gd name="T56" fmla="*/ 439 w 622"/>
              <a:gd name="T57" fmla="*/ 1140 h 1149"/>
              <a:gd name="T58" fmla="*/ 379 w 622"/>
              <a:gd name="T59" fmla="*/ 1149 h 1149"/>
              <a:gd name="T60" fmla="*/ 339 w 622"/>
              <a:gd name="T61" fmla="*/ 1144 h 1149"/>
              <a:gd name="T62" fmla="*/ 321 w 622"/>
              <a:gd name="T63" fmla="*/ 1132 h 1149"/>
              <a:gd name="T64" fmla="*/ 322 w 622"/>
              <a:gd name="T65" fmla="*/ 1123 h 1149"/>
              <a:gd name="T66" fmla="*/ 279 w 622"/>
              <a:gd name="T67" fmla="*/ 1130 h 1149"/>
              <a:gd name="T68" fmla="*/ 259 w 622"/>
              <a:gd name="T69" fmla="*/ 1127 h 1149"/>
              <a:gd name="T70" fmla="*/ 249 w 622"/>
              <a:gd name="T71" fmla="*/ 1106 h 1149"/>
              <a:gd name="T72" fmla="*/ 256 w 622"/>
              <a:gd name="T73" fmla="*/ 1102 h 1149"/>
              <a:gd name="T74" fmla="*/ 290 w 622"/>
              <a:gd name="T75" fmla="*/ 1096 h 1149"/>
              <a:gd name="T76" fmla="*/ 294 w 622"/>
              <a:gd name="T77" fmla="*/ 1071 h 1149"/>
              <a:gd name="T78" fmla="*/ 288 w 622"/>
              <a:gd name="T79" fmla="*/ 954 h 1149"/>
              <a:gd name="T80" fmla="*/ 276 w 622"/>
              <a:gd name="T81" fmla="*/ 860 h 1149"/>
              <a:gd name="T82" fmla="*/ 257 w 622"/>
              <a:gd name="T83" fmla="*/ 710 h 1149"/>
              <a:gd name="T84" fmla="*/ 238 w 622"/>
              <a:gd name="T85" fmla="*/ 688 h 1149"/>
              <a:gd name="T86" fmla="*/ 242 w 622"/>
              <a:gd name="T87" fmla="*/ 499 h 1149"/>
              <a:gd name="T88" fmla="*/ 222 w 622"/>
              <a:gd name="T89" fmla="*/ 478 h 1149"/>
              <a:gd name="T90" fmla="*/ 188 w 622"/>
              <a:gd name="T91" fmla="*/ 451 h 1149"/>
              <a:gd name="T92" fmla="*/ 194 w 622"/>
              <a:gd name="T93" fmla="*/ 461 h 1149"/>
              <a:gd name="T94" fmla="*/ 180 w 622"/>
              <a:gd name="T95" fmla="*/ 480 h 1149"/>
              <a:gd name="T96" fmla="*/ 163 w 622"/>
              <a:gd name="T97" fmla="*/ 472 h 1149"/>
              <a:gd name="T98" fmla="*/ 164 w 622"/>
              <a:gd name="T99" fmla="*/ 454 h 1149"/>
              <a:gd name="T100" fmla="*/ 177 w 622"/>
              <a:gd name="T101" fmla="*/ 444 h 1149"/>
              <a:gd name="T102" fmla="*/ 191 w 622"/>
              <a:gd name="T103" fmla="*/ 396 h 1149"/>
              <a:gd name="T104" fmla="*/ 192 w 622"/>
              <a:gd name="T105" fmla="*/ 362 h 1149"/>
              <a:gd name="T106" fmla="*/ 200 w 622"/>
              <a:gd name="T107" fmla="*/ 345 h 1149"/>
              <a:gd name="T108" fmla="*/ 212 w 622"/>
              <a:gd name="T109" fmla="*/ 315 h 1149"/>
              <a:gd name="T110" fmla="*/ 217 w 622"/>
              <a:gd name="T111" fmla="*/ 308 h 1149"/>
              <a:gd name="T112" fmla="*/ 223 w 622"/>
              <a:gd name="T113" fmla="*/ 276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2" h="1149">
                <a:moveTo>
                  <a:pt x="226" y="251"/>
                </a:moveTo>
                <a:lnTo>
                  <a:pt x="226" y="251"/>
                </a:lnTo>
                <a:lnTo>
                  <a:pt x="220" y="244"/>
                </a:lnTo>
                <a:lnTo>
                  <a:pt x="200" y="229"/>
                </a:lnTo>
                <a:lnTo>
                  <a:pt x="167" y="203"/>
                </a:lnTo>
                <a:lnTo>
                  <a:pt x="121" y="170"/>
                </a:lnTo>
                <a:lnTo>
                  <a:pt x="121" y="170"/>
                </a:lnTo>
                <a:lnTo>
                  <a:pt x="73" y="137"/>
                </a:lnTo>
                <a:lnTo>
                  <a:pt x="35" y="112"/>
                </a:lnTo>
                <a:lnTo>
                  <a:pt x="0" y="90"/>
                </a:lnTo>
                <a:lnTo>
                  <a:pt x="0" y="90"/>
                </a:lnTo>
                <a:lnTo>
                  <a:pt x="11" y="77"/>
                </a:lnTo>
                <a:lnTo>
                  <a:pt x="19" y="64"/>
                </a:lnTo>
                <a:lnTo>
                  <a:pt x="21" y="58"/>
                </a:lnTo>
                <a:lnTo>
                  <a:pt x="24" y="55"/>
                </a:lnTo>
                <a:lnTo>
                  <a:pt x="24" y="55"/>
                </a:lnTo>
                <a:lnTo>
                  <a:pt x="25" y="45"/>
                </a:lnTo>
                <a:lnTo>
                  <a:pt x="26" y="35"/>
                </a:lnTo>
                <a:lnTo>
                  <a:pt x="28" y="24"/>
                </a:lnTo>
                <a:lnTo>
                  <a:pt x="28" y="24"/>
                </a:lnTo>
                <a:lnTo>
                  <a:pt x="70" y="15"/>
                </a:lnTo>
                <a:lnTo>
                  <a:pt x="112" y="6"/>
                </a:lnTo>
                <a:lnTo>
                  <a:pt x="133" y="2"/>
                </a:lnTo>
                <a:lnTo>
                  <a:pt x="154" y="0"/>
                </a:lnTo>
                <a:lnTo>
                  <a:pt x="154" y="0"/>
                </a:lnTo>
                <a:lnTo>
                  <a:pt x="164" y="0"/>
                </a:lnTo>
                <a:lnTo>
                  <a:pt x="176" y="0"/>
                </a:lnTo>
                <a:lnTo>
                  <a:pt x="199" y="2"/>
                </a:lnTo>
                <a:lnTo>
                  <a:pt x="222" y="7"/>
                </a:lnTo>
                <a:lnTo>
                  <a:pt x="245" y="13"/>
                </a:lnTo>
                <a:lnTo>
                  <a:pt x="265" y="19"/>
                </a:lnTo>
                <a:lnTo>
                  <a:pt x="282" y="24"/>
                </a:lnTo>
                <a:lnTo>
                  <a:pt x="296" y="30"/>
                </a:lnTo>
                <a:lnTo>
                  <a:pt x="296" y="30"/>
                </a:lnTo>
                <a:lnTo>
                  <a:pt x="311" y="41"/>
                </a:lnTo>
                <a:lnTo>
                  <a:pt x="324" y="51"/>
                </a:lnTo>
                <a:lnTo>
                  <a:pt x="338" y="58"/>
                </a:lnTo>
                <a:lnTo>
                  <a:pt x="338" y="58"/>
                </a:lnTo>
                <a:lnTo>
                  <a:pt x="377" y="73"/>
                </a:lnTo>
                <a:lnTo>
                  <a:pt x="402" y="83"/>
                </a:lnTo>
                <a:lnTo>
                  <a:pt x="402" y="83"/>
                </a:lnTo>
                <a:lnTo>
                  <a:pt x="414" y="97"/>
                </a:lnTo>
                <a:lnTo>
                  <a:pt x="425" y="111"/>
                </a:lnTo>
                <a:lnTo>
                  <a:pt x="439" y="123"/>
                </a:lnTo>
                <a:lnTo>
                  <a:pt x="439" y="123"/>
                </a:lnTo>
                <a:lnTo>
                  <a:pt x="445" y="128"/>
                </a:lnTo>
                <a:lnTo>
                  <a:pt x="453" y="133"/>
                </a:lnTo>
                <a:lnTo>
                  <a:pt x="472" y="142"/>
                </a:lnTo>
                <a:lnTo>
                  <a:pt x="492" y="152"/>
                </a:lnTo>
                <a:lnTo>
                  <a:pt x="492" y="152"/>
                </a:lnTo>
                <a:lnTo>
                  <a:pt x="502" y="163"/>
                </a:lnTo>
                <a:lnTo>
                  <a:pt x="524" y="191"/>
                </a:lnTo>
                <a:lnTo>
                  <a:pt x="537" y="208"/>
                </a:lnTo>
                <a:lnTo>
                  <a:pt x="551" y="227"/>
                </a:lnTo>
                <a:lnTo>
                  <a:pt x="564" y="248"/>
                </a:lnTo>
                <a:lnTo>
                  <a:pt x="575" y="269"/>
                </a:lnTo>
                <a:lnTo>
                  <a:pt x="575" y="269"/>
                </a:lnTo>
                <a:lnTo>
                  <a:pt x="583" y="289"/>
                </a:lnTo>
                <a:lnTo>
                  <a:pt x="592" y="311"/>
                </a:lnTo>
                <a:lnTo>
                  <a:pt x="608" y="355"/>
                </a:lnTo>
                <a:lnTo>
                  <a:pt x="619" y="389"/>
                </a:lnTo>
                <a:lnTo>
                  <a:pt x="622" y="403"/>
                </a:lnTo>
                <a:lnTo>
                  <a:pt x="622" y="403"/>
                </a:lnTo>
                <a:lnTo>
                  <a:pt x="608" y="407"/>
                </a:lnTo>
                <a:lnTo>
                  <a:pt x="596" y="412"/>
                </a:lnTo>
                <a:lnTo>
                  <a:pt x="590" y="415"/>
                </a:lnTo>
                <a:lnTo>
                  <a:pt x="585" y="418"/>
                </a:lnTo>
                <a:lnTo>
                  <a:pt x="585" y="418"/>
                </a:lnTo>
                <a:lnTo>
                  <a:pt x="576" y="426"/>
                </a:lnTo>
                <a:lnTo>
                  <a:pt x="570" y="433"/>
                </a:lnTo>
                <a:lnTo>
                  <a:pt x="564" y="439"/>
                </a:lnTo>
                <a:lnTo>
                  <a:pt x="492" y="393"/>
                </a:lnTo>
                <a:lnTo>
                  <a:pt x="492" y="393"/>
                </a:lnTo>
                <a:lnTo>
                  <a:pt x="517" y="468"/>
                </a:lnTo>
                <a:lnTo>
                  <a:pt x="534" y="523"/>
                </a:lnTo>
                <a:lnTo>
                  <a:pt x="538" y="541"/>
                </a:lnTo>
                <a:lnTo>
                  <a:pt x="541" y="551"/>
                </a:lnTo>
                <a:lnTo>
                  <a:pt x="541" y="551"/>
                </a:lnTo>
                <a:lnTo>
                  <a:pt x="538" y="555"/>
                </a:lnTo>
                <a:lnTo>
                  <a:pt x="532" y="561"/>
                </a:lnTo>
                <a:lnTo>
                  <a:pt x="517" y="572"/>
                </a:lnTo>
                <a:lnTo>
                  <a:pt x="495" y="585"/>
                </a:lnTo>
                <a:lnTo>
                  <a:pt x="495" y="585"/>
                </a:lnTo>
                <a:lnTo>
                  <a:pt x="501" y="632"/>
                </a:lnTo>
                <a:lnTo>
                  <a:pt x="504" y="665"/>
                </a:lnTo>
                <a:lnTo>
                  <a:pt x="504" y="676"/>
                </a:lnTo>
                <a:lnTo>
                  <a:pt x="503" y="680"/>
                </a:lnTo>
                <a:lnTo>
                  <a:pt x="502" y="681"/>
                </a:lnTo>
                <a:lnTo>
                  <a:pt x="502" y="681"/>
                </a:lnTo>
                <a:lnTo>
                  <a:pt x="486" y="691"/>
                </a:lnTo>
                <a:lnTo>
                  <a:pt x="474" y="697"/>
                </a:lnTo>
                <a:lnTo>
                  <a:pt x="474" y="697"/>
                </a:lnTo>
                <a:lnTo>
                  <a:pt x="462" y="772"/>
                </a:lnTo>
                <a:lnTo>
                  <a:pt x="455" y="827"/>
                </a:lnTo>
                <a:lnTo>
                  <a:pt x="451" y="855"/>
                </a:lnTo>
                <a:lnTo>
                  <a:pt x="451" y="855"/>
                </a:lnTo>
                <a:lnTo>
                  <a:pt x="455" y="893"/>
                </a:lnTo>
                <a:lnTo>
                  <a:pt x="463" y="963"/>
                </a:lnTo>
                <a:lnTo>
                  <a:pt x="476" y="1064"/>
                </a:lnTo>
                <a:lnTo>
                  <a:pt x="476" y="1064"/>
                </a:lnTo>
                <a:lnTo>
                  <a:pt x="486" y="1085"/>
                </a:lnTo>
                <a:lnTo>
                  <a:pt x="492" y="1102"/>
                </a:lnTo>
                <a:lnTo>
                  <a:pt x="495" y="1108"/>
                </a:lnTo>
                <a:lnTo>
                  <a:pt x="495" y="1114"/>
                </a:lnTo>
                <a:lnTo>
                  <a:pt x="495" y="1114"/>
                </a:lnTo>
                <a:lnTo>
                  <a:pt x="493" y="1121"/>
                </a:lnTo>
                <a:lnTo>
                  <a:pt x="493" y="1126"/>
                </a:lnTo>
                <a:lnTo>
                  <a:pt x="492" y="1129"/>
                </a:lnTo>
                <a:lnTo>
                  <a:pt x="491" y="1131"/>
                </a:lnTo>
                <a:lnTo>
                  <a:pt x="487" y="1132"/>
                </a:lnTo>
                <a:lnTo>
                  <a:pt x="483" y="1134"/>
                </a:lnTo>
                <a:lnTo>
                  <a:pt x="483" y="1134"/>
                </a:lnTo>
                <a:lnTo>
                  <a:pt x="473" y="1136"/>
                </a:lnTo>
                <a:lnTo>
                  <a:pt x="467" y="1137"/>
                </a:lnTo>
                <a:lnTo>
                  <a:pt x="439" y="1140"/>
                </a:lnTo>
                <a:lnTo>
                  <a:pt x="439" y="1140"/>
                </a:lnTo>
                <a:lnTo>
                  <a:pt x="417" y="1143"/>
                </a:lnTo>
                <a:lnTo>
                  <a:pt x="399" y="1147"/>
                </a:lnTo>
                <a:lnTo>
                  <a:pt x="389" y="1148"/>
                </a:lnTo>
                <a:lnTo>
                  <a:pt x="379" y="1149"/>
                </a:lnTo>
                <a:lnTo>
                  <a:pt x="369" y="1149"/>
                </a:lnTo>
                <a:lnTo>
                  <a:pt x="358" y="1148"/>
                </a:lnTo>
                <a:lnTo>
                  <a:pt x="358" y="1148"/>
                </a:lnTo>
                <a:lnTo>
                  <a:pt x="339" y="1144"/>
                </a:lnTo>
                <a:lnTo>
                  <a:pt x="327" y="1140"/>
                </a:lnTo>
                <a:lnTo>
                  <a:pt x="323" y="1137"/>
                </a:lnTo>
                <a:lnTo>
                  <a:pt x="321" y="1135"/>
                </a:lnTo>
                <a:lnTo>
                  <a:pt x="321" y="1132"/>
                </a:lnTo>
                <a:lnTo>
                  <a:pt x="320" y="1130"/>
                </a:lnTo>
                <a:lnTo>
                  <a:pt x="320" y="1130"/>
                </a:lnTo>
                <a:lnTo>
                  <a:pt x="321" y="1125"/>
                </a:lnTo>
                <a:lnTo>
                  <a:pt x="322" y="1123"/>
                </a:lnTo>
                <a:lnTo>
                  <a:pt x="324" y="1120"/>
                </a:lnTo>
                <a:lnTo>
                  <a:pt x="324" y="1120"/>
                </a:lnTo>
                <a:lnTo>
                  <a:pt x="299" y="1126"/>
                </a:lnTo>
                <a:lnTo>
                  <a:pt x="279" y="1130"/>
                </a:lnTo>
                <a:lnTo>
                  <a:pt x="266" y="1132"/>
                </a:lnTo>
                <a:lnTo>
                  <a:pt x="266" y="1132"/>
                </a:lnTo>
                <a:lnTo>
                  <a:pt x="262" y="1131"/>
                </a:lnTo>
                <a:lnTo>
                  <a:pt x="259" y="1127"/>
                </a:lnTo>
                <a:lnTo>
                  <a:pt x="255" y="1124"/>
                </a:lnTo>
                <a:lnTo>
                  <a:pt x="253" y="1119"/>
                </a:lnTo>
                <a:lnTo>
                  <a:pt x="250" y="1110"/>
                </a:lnTo>
                <a:lnTo>
                  <a:pt x="249" y="1106"/>
                </a:lnTo>
                <a:lnTo>
                  <a:pt x="250" y="1104"/>
                </a:lnTo>
                <a:lnTo>
                  <a:pt x="250" y="1104"/>
                </a:lnTo>
                <a:lnTo>
                  <a:pt x="253" y="1102"/>
                </a:lnTo>
                <a:lnTo>
                  <a:pt x="256" y="1102"/>
                </a:lnTo>
                <a:lnTo>
                  <a:pt x="268" y="1099"/>
                </a:lnTo>
                <a:lnTo>
                  <a:pt x="281" y="1098"/>
                </a:lnTo>
                <a:lnTo>
                  <a:pt x="290" y="1096"/>
                </a:lnTo>
                <a:lnTo>
                  <a:pt x="290" y="1096"/>
                </a:lnTo>
                <a:lnTo>
                  <a:pt x="296" y="1091"/>
                </a:lnTo>
                <a:lnTo>
                  <a:pt x="302" y="1084"/>
                </a:lnTo>
                <a:lnTo>
                  <a:pt x="310" y="1075"/>
                </a:lnTo>
                <a:lnTo>
                  <a:pt x="294" y="1071"/>
                </a:lnTo>
                <a:lnTo>
                  <a:pt x="294" y="1071"/>
                </a:lnTo>
                <a:lnTo>
                  <a:pt x="293" y="1047"/>
                </a:lnTo>
                <a:lnTo>
                  <a:pt x="290" y="989"/>
                </a:lnTo>
                <a:lnTo>
                  <a:pt x="288" y="954"/>
                </a:lnTo>
                <a:lnTo>
                  <a:pt x="284" y="918"/>
                </a:lnTo>
                <a:lnTo>
                  <a:pt x="281" y="887"/>
                </a:lnTo>
                <a:lnTo>
                  <a:pt x="276" y="860"/>
                </a:lnTo>
                <a:lnTo>
                  <a:pt x="276" y="860"/>
                </a:lnTo>
                <a:lnTo>
                  <a:pt x="271" y="834"/>
                </a:lnTo>
                <a:lnTo>
                  <a:pt x="267" y="808"/>
                </a:lnTo>
                <a:lnTo>
                  <a:pt x="261" y="753"/>
                </a:lnTo>
                <a:lnTo>
                  <a:pt x="257" y="710"/>
                </a:lnTo>
                <a:lnTo>
                  <a:pt x="256" y="693"/>
                </a:lnTo>
                <a:lnTo>
                  <a:pt x="256" y="693"/>
                </a:lnTo>
                <a:lnTo>
                  <a:pt x="245" y="691"/>
                </a:lnTo>
                <a:lnTo>
                  <a:pt x="238" y="688"/>
                </a:lnTo>
                <a:lnTo>
                  <a:pt x="234" y="687"/>
                </a:lnTo>
                <a:lnTo>
                  <a:pt x="234" y="687"/>
                </a:lnTo>
                <a:lnTo>
                  <a:pt x="240" y="647"/>
                </a:lnTo>
                <a:lnTo>
                  <a:pt x="242" y="499"/>
                </a:lnTo>
                <a:lnTo>
                  <a:pt x="234" y="483"/>
                </a:lnTo>
                <a:lnTo>
                  <a:pt x="234" y="483"/>
                </a:lnTo>
                <a:lnTo>
                  <a:pt x="229" y="480"/>
                </a:lnTo>
                <a:lnTo>
                  <a:pt x="222" y="478"/>
                </a:lnTo>
                <a:lnTo>
                  <a:pt x="212" y="474"/>
                </a:lnTo>
                <a:lnTo>
                  <a:pt x="195" y="434"/>
                </a:lnTo>
                <a:lnTo>
                  <a:pt x="188" y="451"/>
                </a:lnTo>
                <a:lnTo>
                  <a:pt x="188" y="451"/>
                </a:lnTo>
                <a:lnTo>
                  <a:pt x="192" y="454"/>
                </a:lnTo>
                <a:lnTo>
                  <a:pt x="194" y="457"/>
                </a:lnTo>
                <a:lnTo>
                  <a:pt x="194" y="459"/>
                </a:lnTo>
                <a:lnTo>
                  <a:pt x="194" y="461"/>
                </a:lnTo>
                <a:lnTo>
                  <a:pt x="194" y="461"/>
                </a:lnTo>
                <a:lnTo>
                  <a:pt x="191" y="467"/>
                </a:lnTo>
                <a:lnTo>
                  <a:pt x="186" y="473"/>
                </a:lnTo>
                <a:lnTo>
                  <a:pt x="180" y="480"/>
                </a:lnTo>
                <a:lnTo>
                  <a:pt x="180" y="480"/>
                </a:lnTo>
                <a:lnTo>
                  <a:pt x="167" y="474"/>
                </a:lnTo>
                <a:lnTo>
                  <a:pt x="167" y="474"/>
                </a:lnTo>
                <a:lnTo>
                  <a:pt x="163" y="472"/>
                </a:lnTo>
                <a:lnTo>
                  <a:pt x="160" y="468"/>
                </a:lnTo>
                <a:lnTo>
                  <a:pt x="158" y="465"/>
                </a:lnTo>
                <a:lnTo>
                  <a:pt x="158" y="465"/>
                </a:lnTo>
                <a:lnTo>
                  <a:pt x="164" y="454"/>
                </a:lnTo>
                <a:lnTo>
                  <a:pt x="169" y="446"/>
                </a:lnTo>
                <a:lnTo>
                  <a:pt x="172" y="443"/>
                </a:lnTo>
                <a:lnTo>
                  <a:pt x="172" y="443"/>
                </a:lnTo>
                <a:lnTo>
                  <a:pt x="177" y="444"/>
                </a:lnTo>
                <a:lnTo>
                  <a:pt x="180" y="445"/>
                </a:lnTo>
                <a:lnTo>
                  <a:pt x="192" y="427"/>
                </a:lnTo>
                <a:lnTo>
                  <a:pt x="192" y="427"/>
                </a:lnTo>
                <a:lnTo>
                  <a:pt x="191" y="396"/>
                </a:lnTo>
                <a:lnTo>
                  <a:pt x="191" y="375"/>
                </a:lnTo>
                <a:lnTo>
                  <a:pt x="191" y="367"/>
                </a:lnTo>
                <a:lnTo>
                  <a:pt x="192" y="362"/>
                </a:lnTo>
                <a:lnTo>
                  <a:pt x="192" y="362"/>
                </a:lnTo>
                <a:lnTo>
                  <a:pt x="198" y="356"/>
                </a:lnTo>
                <a:lnTo>
                  <a:pt x="202" y="353"/>
                </a:lnTo>
                <a:lnTo>
                  <a:pt x="202" y="353"/>
                </a:lnTo>
                <a:lnTo>
                  <a:pt x="200" y="345"/>
                </a:lnTo>
                <a:lnTo>
                  <a:pt x="199" y="339"/>
                </a:lnTo>
                <a:lnTo>
                  <a:pt x="200" y="334"/>
                </a:lnTo>
                <a:lnTo>
                  <a:pt x="200" y="334"/>
                </a:lnTo>
                <a:lnTo>
                  <a:pt x="212" y="315"/>
                </a:lnTo>
                <a:lnTo>
                  <a:pt x="212" y="315"/>
                </a:lnTo>
                <a:lnTo>
                  <a:pt x="214" y="311"/>
                </a:lnTo>
                <a:lnTo>
                  <a:pt x="216" y="310"/>
                </a:lnTo>
                <a:lnTo>
                  <a:pt x="217" y="308"/>
                </a:lnTo>
                <a:lnTo>
                  <a:pt x="217" y="304"/>
                </a:lnTo>
                <a:lnTo>
                  <a:pt x="217" y="304"/>
                </a:lnTo>
                <a:lnTo>
                  <a:pt x="221" y="289"/>
                </a:lnTo>
                <a:lnTo>
                  <a:pt x="223" y="276"/>
                </a:lnTo>
                <a:lnTo>
                  <a:pt x="223" y="276"/>
                </a:lnTo>
                <a:lnTo>
                  <a:pt x="226" y="251"/>
                </a:lnTo>
                <a:lnTo>
                  <a:pt x="226" y="25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51829A28-57A6-41DC-BEAE-0E40972554C3}"/>
              </a:ext>
            </a:extLst>
          </p:cNvPr>
          <p:cNvSpPr>
            <a:spLocks noEditPoints="1"/>
          </p:cNvSpPr>
          <p:nvPr/>
        </p:nvSpPr>
        <p:spPr bwMode="auto">
          <a:xfrm>
            <a:off x="6303151" y="830359"/>
            <a:ext cx="880852" cy="1606780"/>
          </a:xfrm>
          <a:custGeom>
            <a:avLst/>
            <a:gdLst>
              <a:gd name="T0" fmla="*/ 454 w 995"/>
              <a:gd name="T1" fmla="*/ 458 h 1815"/>
              <a:gd name="T2" fmla="*/ 449 w 995"/>
              <a:gd name="T3" fmla="*/ 477 h 1815"/>
              <a:gd name="T4" fmla="*/ 433 w 995"/>
              <a:gd name="T5" fmla="*/ 514 h 1815"/>
              <a:gd name="T6" fmla="*/ 448 w 995"/>
              <a:gd name="T7" fmla="*/ 593 h 1815"/>
              <a:gd name="T8" fmla="*/ 435 w 995"/>
              <a:gd name="T9" fmla="*/ 618 h 1815"/>
              <a:gd name="T10" fmla="*/ 439 w 995"/>
              <a:gd name="T11" fmla="*/ 632 h 1815"/>
              <a:gd name="T12" fmla="*/ 459 w 995"/>
              <a:gd name="T13" fmla="*/ 629 h 1815"/>
              <a:gd name="T14" fmla="*/ 467 w 995"/>
              <a:gd name="T15" fmla="*/ 650 h 1815"/>
              <a:gd name="T16" fmla="*/ 465 w 995"/>
              <a:gd name="T17" fmla="*/ 701 h 1815"/>
              <a:gd name="T18" fmla="*/ 475 w 995"/>
              <a:gd name="T19" fmla="*/ 880 h 1815"/>
              <a:gd name="T20" fmla="*/ 556 w 995"/>
              <a:gd name="T21" fmla="*/ 972 h 1815"/>
              <a:gd name="T22" fmla="*/ 567 w 995"/>
              <a:gd name="T23" fmla="*/ 1013 h 1815"/>
              <a:gd name="T24" fmla="*/ 463 w 995"/>
              <a:gd name="T25" fmla="*/ 1249 h 1815"/>
              <a:gd name="T26" fmla="*/ 459 w 995"/>
              <a:gd name="T27" fmla="*/ 1319 h 1815"/>
              <a:gd name="T28" fmla="*/ 574 w 995"/>
              <a:gd name="T29" fmla="*/ 1540 h 1815"/>
              <a:gd name="T30" fmla="*/ 615 w 995"/>
              <a:gd name="T31" fmla="*/ 1591 h 1815"/>
              <a:gd name="T32" fmla="*/ 608 w 995"/>
              <a:gd name="T33" fmla="*/ 1666 h 1815"/>
              <a:gd name="T34" fmla="*/ 556 w 995"/>
              <a:gd name="T35" fmla="*/ 1739 h 1815"/>
              <a:gd name="T36" fmla="*/ 541 w 995"/>
              <a:gd name="T37" fmla="*/ 1755 h 1815"/>
              <a:gd name="T38" fmla="*/ 556 w 995"/>
              <a:gd name="T39" fmla="*/ 1778 h 1815"/>
              <a:gd name="T40" fmla="*/ 597 w 995"/>
              <a:gd name="T41" fmla="*/ 1773 h 1815"/>
              <a:gd name="T42" fmla="*/ 605 w 995"/>
              <a:gd name="T43" fmla="*/ 1797 h 1815"/>
              <a:gd name="T44" fmla="*/ 633 w 995"/>
              <a:gd name="T45" fmla="*/ 1815 h 1815"/>
              <a:gd name="T46" fmla="*/ 744 w 995"/>
              <a:gd name="T47" fmla="*/ 1800 h 1815"/>
              <a:gd name="T48" fmla="*/ 842 w 995"/>
              <a:gd name="T49" fmla="*/ 1783 h 1815"/>
              <a:gd name="T50" fmla="*/ 832 w 995"/>
              <a:gd name="T51" fmla="*/ 1635 h 1815"/>
              <a:gd name="T52" fmla="*/ 883 w 995"/>
              <a:gd name="T53" fmla="*/ 1196 h 1815"/>
              <a:gd name="T54" fmla="*/ 990 w 995"/>
              <a:gd name="T55" fmla="*/ 1133 h 1815"/>
              <a:gd name="T56" fmla="*/ 983 w 995"/>
              <a:gd name="T57" fmla="*/ 1065 h 1815"/>
              <a:gd name="T58" fmla="*/ 944 w 995"/>
              <a:gd name="T59" fmla="*/ 885 h 1815"/>
              <a:gd name="T60" fmla="*/ 888 w 995"/>
              <a:gd name="T61" fmla="*/ 528 h 1815"/>
              <a:gd name="T62" fmla="*/ 850 w 995"/>
              <a:gd name="T63" fmla="*/ 468 h 1815"/>
              <a:gd name="T64" fmla="*/ 761 w 995"/>
              <a:gd name="T65" fmla="*/ 426 h 1815"/>
              <a:gd name="T66" fmla="*/ 771 w 995"/>
              <a:gd name="T67" fmla="*/ 386 h 1815"/>
              <a:gd name="T68" fmla="*/ 796 w 995"/>
              <a:gd name="T69" fmla="*/ 370 h 1815"/>
              <a:gd name="T70" fmla="*/ 801 w 995"/>
              <a:gd name="T71" fmla="*/ 324 h 1815"/>
              <a:gd name="T72" fmla="*/ 616 w 995"/>
              <a:gd name="T73" fmla="*/ 16 h 1815"/>
              <a:gd name="T74" fmla="*/ 523 w 995"/>
              <a:gd name="T75" fmla="*/ 0 h 1815"/>
              <a:gd name="T76" fmla="*/ 348 w 995"/>
              <a:gd name="T77" fmla="*/ 3 h 1815"/>
              <a:gd name="T78" fmla="*/ 246 w 995"/>
              <a:gd name="T79" fmla="*/ 56 h 1815"/>
              <a:gd name="T80" fmla="*/ 84 w 995"/>
              <a:gd name="T81" fmla="*/ 315 h 1815"/>
              <a:gd name="T82" fmla="*/ 258 w 995"/>
              <a:gd name="T83" fmla="*/ 422 h 1815"/>
              <a:gd name="T84" fmla="*/ 638 w 995"/>
              <a:gd name="T85" fmla="*/ 436 h 1815"/>
              <a:gd name="T86" fmla="*/ 587 w 995"/>
              <a:gd name="T87" fmla="*/ 462 h 1815"/>
              <a:gd name="T88" fmla="*/ 562 w 995"/>
              <a:gd name="T89" fmla="*/ 497 h 1815"/>
              <a:gd name="T90" fmla="*/ 528 w 995"/>
              <a:gd name="T91" fmla="*/ 566 h 1815"/>
              <a:gd name="T92" fmla="*/ 530 w 995"/>
              <a:gd name="T93" fmla="*/ 598 h 1815"/>
              <a:gd name="T94" fmla="*/ 505 w 995"/>
              <a:gd name="T95" fmla="*/ 523 h 1815"/>
              <a:gd name="T96" fmla="*/ 490 w 995"/>
              <a:gd name="T97" fmla="*/ 476 h 1815"/>
              <a:gd name="T98" fmla="*/ 673 w 995"/>
              <a:gd name="T99" fmla="*/ 1260 h 1815"/>
              <a:gd name="T100" fmla="*/ 679 w 995"/>
              <a:gd name="T101" fmla="*/ 1355 h 1815"/>
              <a:gd name="T102" fmla="*/ 721 w 995"/>
              <a:gd name="T103" fmla="*/ 1538 h 1815"/>
              <a:gd name="T104" fmla="*/ 693 w 995"/>
              <a:gd name="T105" fmla="*/ 1520 h 1815"/>
              <a:gd name="T106" fmla="*/ 662 w 995"/>
              <a:gd name="T107" fmla="*/ 1453 h 1815"/>
              <a:gd name="T108" fmla="*/ 622 w 995"/>
              <a:gd name="T109" fmla="*/ 1380 h 1815"/>
              <a:gd name="T110" fmla="*/ 582 w 995"/>
              <a:gd name="T111" fmla="*/ 1298 h 1815"/>
              <a:gd name="T112" fmla="*/ 646 w 995"/>
              <a:gd name="T113" fmla="*/ 1218 h 1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5" h="1815">
                <a:moveTo>
                  <a:pt x="271" y="431"/>
                </a:moveTo>
                <a:lnTo>
                  <a:pt x="465" y="410"/>
                </a:lnTo>
                <a:lnTo>
                  <a:pt x="465" y="467"/>
                </a:lnTo>
                <a:lnTo>
                  <a:pt x="465" y="467"/>
                </a:lnTo>
                <a:lnTo>
                  <a:pt x="459" y="462"/>
                </a:lnTo>
                <a:lnTo>
                  <a:pt x="454" y="458"/>
                </a:lnTo>
                <a:lnTo>
                  <a:pt x="449" y="456"/>
                </a:lnTo>
                <a:lnTo>
                  <a:pt x="449" y="456"/>
                </a:lnTo>
                <a:lnTo>
                  <a:pt x="448" y="458"/>
                </a:lnTo>
                <a:lnTo>
                  <a:pt x="447" y="459"/>
                </a:lnTo>
                <a:lnTo>
                  <a:pt x="448" y="467"/>
                </a:lnTo>
                <a:lnTo>
                  <a:pt x="449" y="477"/>
                </a:lnTo>
                <a:lnTo>
                  <a:pt x="449" y="477"/>
                </a:lnTo>
                <a:lnTo>
                  <a:pt x="444" y="486"/>
                </a:lnTo>
                <a:lnTo>
                  <a:pt x="439" y="496"/>
                </a:lnTo>
                <a:lnTo>
                  <a:pt x="434" y="507"/>
                </a:lnTo>
                <a:lnTo>
                  <a:pt x="434" y="507"/>
                </a:lnTo>
                <a:lnTo>
                  <a:pt x="433" y="514"/>
                </a:lnTo>
                <a:lnTo>
                  <a:pt x="433" y="523"/>
                </a:lnTo>
                <a:lnTo>
                  <a:pt x="435" y="541"/>
                </a:lnTo>
                <a:lnTo>
                  <a:pt x="439" y="564"/>
                </a:lnTo>
                <a:lnTo>
                  <a:pt x="449" y="584"/>
                </a:lnTo>
                <a:lnTo>
                  <a:pt x="449" y="584"/>
                </a:lnTo>
                <a:lnTo>
                  <a:pt x="448" y="593"/>
                </a:lnTo>
                <a:lnTo>
                  <a:pt x="447" y="602"/>
                </a:lnTo>
                <a:lnTo>
                  <a:pt x="444" y="610"/>
                </a:lnTo>
                <a:lnTo>
                  <a:pt x="444" y="610"/>
                </a:lnTo>
                <a:lnTo>
                  <a:pt x="443" y="612"/>
                </a:lnTo>
                <a:lnTo>
                  <a:pt x="440" y="615"/>
                </a:lnTo>
                <a:lnTo>
                  <a:pt x="435" y="618"/>
                </a:lnTo>
                <a:lnTo>
                  <a:pt x="429" y="620"/>
                </a:lnTo>
                <a:lnTo>
                  <a:pt x="429" y="620"/>
                </a:lnTo>
                <a:lnTo>
                  <a:pt x="430" y="622"/>
                </a:lnTo>
                <a:lnTo>
                  <a:pt x="433" y="627"/>
                </a:lnTo>
                <a:lnTo>
                  <a:pt x="435" y="630"/>
                </a:lnTo>
                <a:lnTo>
                  <a:pt x="439" y="632"/>
                </a:lnTo>
                <a:lnTo>
                  <a:pt x="443" y="634"/>
                </a:lnTo>
                <a:lnTo>
                  <a:pt x="449" y="635"/>
                </a:lnTo>
                <a:lnTo>
                  <a:pt x="449" y="635"/>
                </a:lnTo>
                <a:lnTo>
                  <a:pt x="454" y="634"/>
                </a:lnTo>
                <a:lnTo>
                  <a:pt x="458" y="631"/>
                </a:lnTo>
                <a:lnTo>
                  <a:pt x="459" y="629"/>
                </a:lnTo>
                <a:lnTo>
                  <a:pt x="461" y="625"/>
                </a:lnTo>
                <a:lnTo>
                  <a:pt x="461" y="617"/>
                </a:lnTo>
                <a:lnTo>
                  <a:pt x="459" y="615"/>
                </a:lnTo>
                <a:lnTo>
                  <a:pt x="470" y="645"/>
                </a:lnTo>
                <a:lnTo>
                  <a:pt x="470" y="645"/>
                </a:lnTo>
                <a:lnTo>
                  <a:pt x="467" y="650"/>
                </a:lnTo>
                <a:lnTo>
                  <a:pt x="463" y="664"/>
                </a:lnTo>
                <a:lnTo>
                  <a:pt x="462" y="673"/>
                </a:lnTo>
                <a:lnTo>
                  <a:pt x="462" y="682"/>
                </a:lnTo>
                <a:lnTo>
                  <a:pt x="462" y="692"/>
                </a:lnTo>
                <a:lnTo>
                  <a:pt x="465" y="701"/>
                </a:lnTo>
                <a:lnTo>
                  <a:pt x="465" y="701"/>
                </a:lnTo>
                <a:lnTo>
                  <a:pt x="468" y="710"/>
                </a:lnTo>
                <a:lnTo>
                  <a:pt x="474" y="719"/>
                </a:lnTo>
                <a:lnTo>
                  <a:pt x="486" y="733"/>
                </a:lnTo>
                <a:lnTo>
                  <a:pt x="497" y="743"/>
                </a:lnTo>
                <a:lnTo>
                  <a:pt x="500" y="747"/>
                </a:lnTo>
                <a:lnTo>
                  <a:pt x="475" y="880"/>
                </a:lnTo>
                <a:lnTo>
                  <a:pt x="531" y="906"/>
                </a:lnTo>
                <a:lnTo>
                  <a:pt x="546" y="854"/>
                </a:lnTo>
                <a:lnTo>
                  <a:pt x="546" y="854"/>
                </a:lnTo>
                <a:lnTo>
                  <a:pt x="551" y="909"/>
                </a:lnTo>
                <a:lnTo>
                  <a:pt x="556" y="972"/>
                </a:lnTo>
                <a:lnTo>
                  <a:pt x="556" y="972"/>
                </a:lnTo>
                <a:lnTo>
                  <a:pt x="556" y="974"/>
                </a:lnTo>
                <a:lnTo>
                  <a:pt x="555" y="978"/>
                </a:lnTo>
                <a:lnTo>
                  <a:pt x="549" y="983"/>
                </a:lnTo>
                <a:lnTo>
                  <a:pt x="544" y="986"/>
                </a:lnTo>
                <a:lnTo>
                  <a:pt x="541" y="987"/>
                </a:lnTo>
                <a:lnTo>
                  <a:pt x="567" y="1013"/>
                </a:lnTo>
                <a:lnTo>
                  <a:pt x="567" y="1013"/>
                </a:lnTo>
                <a:lnTo>
                  <a:pt x="475" y="1207"/>
                </a:lnTo>
                <a:lnTo>
                  <a:pt x="475" y="1207"/>
                </a:lnTo>
                <a:lnTo>
                  <a:pt x="471" y="1218"/>
                </a:lnTo>
                <a:lnTo>
                  <a:pt x="466" y="1232"/>
                </a:lnTo>
                <a:lnTo>
                  <a:pt x="463" y="1249"/>
                </a:lnTo>
                <a:lnTo>
                  <a:pt x="461" y="1267"/>
                </a:lnTo>
                <a:lnTo>
                  <a:pt x="458" y="1283"/>
                </a:lnTo>
                <a:lnTo>
                  <a:pt x="457" y="1298"/>
                </a:lnTo>
                <a:lnTo>
                  <a:pt x="458" y="1311"/>
                </a:lnTo>
                <a:lnTo>
                  <a:pt x="459" y="1319"/>
                </a:lnTo>
                <a:lnTo>
                  <a:pt x="459" y="1319"/>
                </a:lnTo>
                <a:lnTo>
                  <a:pt x="511" y="1432"/>
                </a:lnTo>
                <a:lnTo>
                  <a:pt x="556" y="1538"/>
                </a:lnTo>
                <a:lnTo>
                  <a:pt x="556" y="1538"/>
                </a:lnTo>
                <a:lnTo>
                  <a:pt x="559" y="1540"/>
                </a:lnTo>
                <a:lnTo>
                  <a:pt x="563" y="1541"/>
                </a:lnTo>
                <a:lnTo>
                  <a:pt x="574" y="1540"/>
                </a:lnTo>
                <a:lnTo>
                  <a:pt x="592" y="1538"/>
                </a:lnTo>
                <a:lnTo>
                  <a:pt x="592" y="1538"/>
                </a:lnTo>
                <a:lnTo>
                  <a:pt x="608" y="1564"/>
                </a:lnTo>
                <a:lnTo>
                  <a:pt x="608" y="1564"/>
                </a:lnTo>
                <a:lnTo>
                  <a:pt x="613" y="1575"/>
                </a:lnTo>
                <a:lnTo>
                  <a:pt x="615" y="1591"/>
                </a:lnTo>
                <a:lnTo>
                  <a:pt x="618" y="1608"/>
                </a:lnTo>
                <a:lnTo>
                  <a:pt x="618" y="1625"/>
                </a:lnTo>
                <a:lnTo>
                  <a:pt x="618" y="1625"/>
                </a:lnTo>
                <a:lnTo>
                  <a:pt x="615" y="1640"/>
                </a:lnTo>
                <a:lnTo>
                  <a:pt x="613" y="1654"/>
                </a:lnTo>
                <a:lnTo>
                  <a:pt x="608" y="1666"/>
                </a:lnTo>
                <a:lnTo>
                  <a:pt x="602" y="1676"/>
                </a:lnTo>
                <a:lnTo>
                  <a:pt x="602" y="1676"/>
                </a:lnTo>
                <a:lnTo>
                  <a:pt x="593" y="1690"/>
                </a:lnTo>
                <a:lnTo>
                  <a:pt x="579" y="1711"/>
                </a:lnTo>
                <a:lnTo>
                  <a:pt x="563" y="1731"/>
                </a:lnTo>
                <a:lnTo>
                  <a:pt x="556" y="1739"/>
                </a:lnTo>
                <a:lnTo>
                  <a:pt x="551" y="1742"/>
                </a:lnTo>
                <a:lnTo>
                  <a:pt x="551" y="1742"/>
                </a:lnTo>
                <a:lnTo>
                  <a:pt x="548" y="1745"/>
                </a:lnTo>
                <a:lnTo>
                  <a:pt x="545" y="1748"/>
                </a:lnTo>
                <a:lnTo>
                  <a:pt x="542" y="1751"/>
                </a:lnTo>
                <a:lnTo>
                  <a:pt x="541" y="1755"/>
                </a:lnTo>
                <a:lnTo>
                  <a:pt x="541" y="1759"/>
                </a:lnTo>
                <a:lnTo>
                  <a:pt x="541" y="1763"/>
                </a:lnTo>
                <a:lnTo>
                  <a:pt x="546" y="1773"/>
                </a:lnTo>
                <a:lnTo>
                  <a:pt x="546" y="1773"/>
                </a:lnTo>
                <a:lnTo>
                  <a:pt x="550" y="1777"/>
                </a:lnTo>
                <a:lnTo>
                  <a:pt x="556" y="1778"/>
                </a:lnTo>
                <a:lnTo>
                  <a:pt x="563" y="1779"/>
                </a:lnTo>
                <a:lnTo>
                  <a:pt x="571" y="1779"/>
                </a:lnTo>
                <a:lnTo>
                  <a:pt x="586" y="1777"/>
                </a:lnTo>
                <a:lnTo>
                  <a:pt x="596" y="1774"/>
                </a:lnTo>
                <a:lnTo>
                  <a:pt x="596" y="1774"/>
                </a:lnTo>
                <a:lnTo>
                  <a:pt x="597" y="1773"/>
                </a:lnTo>
                <a:lnTo>
                  <a:pt x="597" y="1773"/>
                </a:lnTo>
                <a:lnTo>
                  <a:pt x="596" y="1774"/>
                </a:lnTo>
                <a:lnTo>
                  <a:pt x="596" y="1774"/>
                </a:lnTo>
                <a:lnTo>
                  <a:pt x="596" y="1779"/>
                </a:lnTo>
                <a:lnTo>
                  <a:pt x="600" y="1787"/>
                </a:lnTo>
                <a:lnTo>
                  <a:pt x="605" y="1797"/>
                </a:lnTo>
                <a:lnTo>
                  <a:pt x="613" y="1809"/>
                </a:lnTo>
                <a:lnTo>
                  <a:pt x="613" y="1809"/>
                </a:lnTo>
                <a:lnTo>
                  <a:pt x="615" y="1811"/>
                </a:lnTo>
                <a:lnTo>
                  <a:pt x="620" y="1814"/>
                </a:lnTo>
                <a:lnTo>
                  <a:pt x="625" y="1815"/>
                </a:lnTo>
                <a:lnTo>
                  <a:pt x="633" y="1815"/>
                </a:lnTo>
                <a:lnTo>
                  <a:pt x="648" y="1815"/>
                </a:lnTo>
                <a:lnTo>
                  <a:pt x="665" y="1814"/>
                </a:lnTo>
                <a:lnTo>
                  <a:pt x="699" y="1809"/>
                </a:lnTo>
                <a:lnTo>
                  <a:pt x="720" y="1804"/>
                </a:lnTo>
                <a:lnTo>
                  <a:pt x="720" y="1804"/>
                </a:lnTo>
                <a:lnTo>
                  <a:pt x="744" y="1800"/>
                </a:lnTo>
                <a:lnTo>
                  <a:pt x="784" y="1795"/>
                </a:lnTo>
                <a:lnTo>
                  <a:pt x="822" y="1790"/>
                </a:lnTo>
                <a:lnTo>
                  <a:pt x="836" y="1786"/>
                </a:lnTo>
                <a:lnTo>
                  <a:pt x="840" y="1785"/>
                </a:lnTo>
                <a:lnTo>
                  <a:pt x="842" y="1783"/>
                </a:lnTo>
                <a:lnTo>
                  <a:pt x="842" y="1783"/>
                </a:lnTo>
                <a:lnTo>
                  <a:pt x="845" y="1778"/>
                </a:lnTo>
                <a:lnTo>
                  <a:pt x="845" y="1773"/>
                </a:lnTo>
                <a:lnTo>
                  <a:pt x="842" y="1763"/>
                </a:lnTo>
                <a:lnTo>
                  <a:pt x="842" y="1763"/>
                </a:lnTo>
                <a:lnTo>
                  <a:pt x="837" y="1695"/>
                </a:lnTo>
                <a:lnTo>
                  <a:pt x="832" y="1635"/>
                </a:lnTo>
                <a:lnTo>
                  <a:pt x="847" y="1630"/>
                </a:lnTo>
                <a:lnTo>
                  <a:pt x="822" y="1385"/>
                </a:lnTo>
                <a:lnTo>
                  <a:pt x="832" y="1207"/>
                </a:lnTo>
                <a:lnTo>
                  <a:pt x="858" y="1217"/>
                </a:lnTo>
                <a:lnTo>
                  <a:pt x="858" y="1217"/>
                </a:lnTo>
                <a:lnTo>
                  <a:pt x="883" y="1196"/>
                </a:lnTo>
                <a:lnTo>
                  <a:pt x="883" y="1196"/>
                </a:lnTo>
                <a:lnTo>
                  <a:pt x="902" y="1187"/>
                </a:lnTo>
                <a:lnTo>
                  <a:pt x="937" y="1171"/>
                </a:lnTo>
                <a:lnTo>
                  <a:pt x="985" y="1150"/>
                </a:lnTo>
                <a:lnTo>
                  <a:pt x="985" y="1150"/>
                </a:lnTo>
                <a:lnTo>
                  <a:pt x="990" y="1133"/>
                </a:lnTo>
                <a:lnTo>
                  <a:pt x="994" y="1117"/>
                </a:lnTo>
                <a:lnTo>
                  <a:pt x="995" y="1099"/>
                </a:lnTo>
                <a:lnTo>
                  <a:pt x="995" y="1099"/>
                </a:lnTo>
                <a:lnTo>
                  <a:pt x="994" y="1094"/>
                </a:lnTo>
                <a:lnTo>
                  <a:pt x="992" y="1087"/>
                </a:lnTo>
                <a:lnTo>
                  <a:pt x="983" y="1065"/>
                </a:lnTo>
                <a:lnTo>
                  <a:pt x="970" y="1038"/>
                </a:lnTo>
                <a:lnTo>
                  <a:pt x="955" y="1010"/>
                </a:lnTo>
                <a:lnTo>
                  <a:pt x="927" y="959"/>
                </a:lnTo>
                <a:lnTo>
                  <a:pt x="914" y="936"/>
                </a:lnTo>
                <a:lnTo>
                  <a:pt x="924" y="885"/>
                </a:lnTo>
                <a:lnTo>
                  <a:pt x="944" y="885"/>
                </a:lnTo>
                <a:lnTo>
                  <a:pt x="944" y="737"/>
                </a:lnTo>
                <a:lnTo>
                  <a:pt x="944" y="737"/>
                </a:lnTo>
                <a:lnTo>
                  <a:pt x="935" y="700"/>
                </a:lnTo>
                <a:lnTo>
                  <a:pt x="915" y="616"/>
                </a:lnTo>
                <a:lnTo>
                  <a:pt x="901" y="570"/>
                </a:lnTo>
                <a:lnTo>
                  <a:pt x="888" y="528"/>
                </a:lnTo>
                <a:lnTo>
                  <a:pt x="881" y="510"/>
                </a:lnTo>
                <a:lnTo>
                  <a:pt x="874" y="496"/>
                </a:lnTo>
                <a:lnTo>
                  <a:pt x="868" y="484"/>
                </a:lnTo>
                <a:lnTo>
                  <a:pt x="863" y="477"/>
                </a:lnTo>
                <a:lnTo>
                  <a:pt x="863" y="477"/>
                </a:lnTo>
                <a:lnTo>
                  <a:pt x="850" y="468"/>
                </a:lnTo>
                <a:lnTo>
                  <a:pt x="835" y="458"/>
                </a:lnTo>
                <a:lnTo>
                  <a:pt x="818" y="450"/>
                </a:lnTo>
                <a:lnTo>
                  <a:pt x="800" y="441"/>
                </a:lnTo>
                <a:lnTo>
                  <a:pt x="772" y="430"/>
                </a:lnTo>
                <a:lnTo>
                  <a:pt x="761" y="426"/>
                </a:lnTo>
                <a:lnTo>
                  <a:pt x="761" y="426"/>
                </a:lnTo>
                <a:lnTo>
                  <a:pt x="762" y="417"/>
                </a:lnTo>
                <a:lnTo>
                  <a:pt x="766" y="395"/>
                </a:lnTo>
                <a:lnTo>
                  <a:pt x="766" y="395"/>
                </a:lnTo>
                <a:lnTo>
                  <a:pt x="767" y="390"/>
                </a:lnTo>
                <a:lnTo>
                  <a:pt x="768" y="388"/>
                </a:lnTo>
                <a:lnTo>
                  <a:pt x="771" y="386"/>
                </a:lnTo>
                <a:lnTo>
                  <a:pt x="772" y="386"/>
                </a:lnTo>
                <a:lnTo>
                  <a:pt x="775" y="389"/>
                </a:lnTo>
                <a:lnTo>
                  <a:pt x="776" y="390"/>
                </a:lnTo>
                <a:lnTo>
                  <a:pt x="776" y="390"/>
                </a:lnTo>
                <a:lnTo>
                  <a:pt x="787" y="379"/>
                </a:lnTo>
                <a:lnTo>
                  <a:pt x="796" y="370"/>
                </a:lnTo>
                <a:lnTo>
                  <a:pt x="799" y="365"/>
                </a:lnTo>
                <a:lnTo>
                  <a:pt x="801" y="359"/>
                </a:lnTo>
                <a:lnTo>
                  <a:pt x="801" y="359"/>
                </a:lnTo>
                <a:lnTo>
                  <a:pt x="803" y="349"/>
                </a:lnTo>
                <a:lnTo>
                  <a:pt x="803" y="338"/>
                </a:lnTo>
                <a:lnTo>
                  <a:pt x="801" y="324"/>
                </a:lnTo>
                <a:lnTo>
                  <a:pt x="950" y="232"/>
                </a:lnTo>
                <a:lnTo>
                  <a:pt x="822" y="130"/>
                </a:lnTo>
                <a:lnTo>
                  <a:pt x="822" y="130"/>
                </a:lnTo>
                <a:lnTo>
                  <a:pt x="721" y="72"/>
                </a:lnTo>
                <a:lnTo>
                  <a:pt x="646" y="32"/>
                </a:lnTo>
                <a:lnTo>
                  <a:pt x="616" y="16"/>
                </a:lnTo>
                <a:lnTo>
                  <a:pt x="597" y="7"/>
                </a:lnTo>
                <a:lnTo>
                  <a:pt x="597" y="7"/>
                </a:lnTo>
                <a:lnTo>
                  <a:pt x="583" y="3"/>
                </a:lnTo>
                <a:lnTo>
                  <a:pt x="565" y="1"/>
                </a:lnTo>
                <a:lnTo>
                  <a:pt x="545" y="0"/>
                </a:lnTo>
                <a:lnTo>
                  <a:pt x="523" y="0"/>
                </a:lnTo>
                <a:lnTo>
                  <a:pt x="482" y="1"/>
                </a:lnTo>
                <a:lnTo>
                  <a:pt x="454" y="2"/>
                </a:lnTo>
                <a:lnTo>
                  <a:pt x="454" y="2"/>
                </a:lnTo>
                <a:lnTo>
                  <a:pt x="426" y="2"/>
                </a:lnTo>
                <a:lnTo>
                  <a:pt x="388" y="2"/>
                </a:lnTo>
                <a:lnTo>
                  <a:pt x="348" y="3"/>
                </a:lnTo>
                <a:lnTo>
                  <a:pt x="333" y="5"/>
                </a:lnTo>
                <a:lnTo>
                  <a:pt x="322" y="7"/>
                </a:lnTo>
                <a:lnTo>
                  <a:pt x="322" y="7"/>
                </a:lnTo>
                <a:lnTo>
                  <a:pt x="309" y="14"/>
                </a:lnTo>
                <a:lnTo>
                  <a:pt x="291" y="24"/>
                </a:lnTo>
                <a:lnTo>
                  <a:pt x="246" y="56"/>
                </a:lnTo>
                <a:lnTo>
                  <a:pt x="207" y="85"/>
                </a:lnTo>
                <a:lnTo>
                  <a:pt x="189" y="99"/>
                </a:lnTo>
                <a:lnTo>
                  <a:pt x="0" y="278"/>
                </a:lnTo>
                <a:lnTo>
                  <a:pt x="0" y="278"/>
                </a:lnTo>
                <a:lnTo>
                  <a:pt x="42" y="296"/>
                </a:lnTo>
                <a:lnTo>
                  <a:pt x="84" y="315"/>
                </a:lnTo>
                <a:lnTo>
                  <a:pt x="133" y="339"/>
                </a:lnTo>
                <a:lnTo>
                  <a:pt x="133" y="339"/>
                </a:lnTo>
                <a:lnTo>
                  <a:pt x="157" y="353"/>
                </a:lnTo>
                <a:lnTo>
                  <a:pt x="181" y="368"/>
                </a:lnTo>
                <a:lnTo>
                  <a:pt x="226" y="398"/>
                </a:lnTo>
                <a:lnTo>
                  <a:pt x="258" y="422"/>
                </a:lnTo>
                <a:lnTo>
                  <a:pt x="271" y="431"/>
                </a:lnTo>
                <a:lnTo>
                  <a:pt x="271" y="431"/>
                </a:lnTo>
                <a:close/>
                <a:moveTo>
                  <a:pt x="480" y="416"/>
                </a:moveTo>
                <a:lnTo>
                  <a:pt x="623" y="410"/>
                </a:lnTo>
                <a:lnTo>
                  <a:pt x="638" y="436"/>
                </a:lnTo>
                <a:lnTo>
                  <a:pt x="638" y="436"/>
                </a:lnTo>
                <a:lnTo>
                  <a:pt x="628" y="442"/>
                </a:lnTo>
                <a:lnTo>
                  <a:pt x="613" y="451"/>
                </a:lnTo>
                <a:lnTo>
                  <a:pt x="613" y="451"/>
                </a:lnTo>
                <a:lnTo>
                  <a:pt x="600" y="458"/>
                </a:lnTo>
                <a:lnTo>
                  <a:pt x="593" y="460"/>
                </a:lnTo>
                <a:lnTo>
                  <a:pt x="587" y="462"/>
                </a:lnTo>
                <a:lnTo>
                  <a:pt x="587" y="462"/>
                </a:lnTo>
                <a:lnTo>
                  <a:pt x="585" y="463"/>
                </a:lnTo>
                <a:lnTo>
                  <a:pt x="582" y="465"/>
                </a:lnTo>
                <a:lnTo>
                  <a:pt x="576" y="473"/>
                </a:lnTo>
                <a:lnTo>
                  <a:pt x="562" y="497"/>
                </a:lnTo>
                <a:lnTo>
                  <a:pt x="562" y="497"/>
                </a:lnTo>
                <a:lnTo>
                  <a:pt x="553" y="511"/>
                </a:lnTo>
                <a:lnTo>
                  <a:pt x="545" y="528"/>
                </a:lnTo>
                <a:lnTo>
                  <a:pt x="536" y="544"/>
                </a:lnTo>
                <a:lnTo>
                  <a:pt x="531" y="558"/>
                </a:lnTo>
                <a:lnTo>
                  <a:pt x="531" y="558"/>
                </a:lnTo>
                <a:lnTo>
                  <a:pt x="528" y="566"/>
                </a:lnTo>
                <a:lnTo>
                  <a:pt x="528" y="571"/>
                </a:lnTo>
                <a:lnTo>
                  <a:pt x="530" y="575"/>
                </a:lnTo>
                <a:lnTo>
                  <a:pt x="531" y="584"/>
                </a:lnTo>
                <a:lnTo>
                  <a:pt x="531" y="584"/>
                </a:lnTo>
                <a:lnTo>
                  <a:pt x="531" y="590"/>
                </a:lnTo>
                <a:lnTo>
                  <a:pt x="530" y="598"/>
                </a:lnTo>
                <a:lnTo>
                  <a:pt x="526" y="615"/>
                </a:lnTo>
                <a:lnTo>
                  <a:pt x="521" y="635"/>
                </a:lnTo>
                <a:lnTo>
                  <a:pt x="505" y="569"/>
                </a:lnTo>
                <a:lnTo>
                  <a:pt x="505" y="548"/>
                </a:lnTo>
                <a:lnTo>
                  <a:pt x="505" y="523"/>
                </a:lnTo>
                <a:lnTo>
                  <a:pt x="505" y="523"/>
                </a:lnTo>
                <a:lnTo>
                  <a:pt x="505" y="518"/>
                </a:lnTo>
                <a:lnTo>
                  <a:pt x="503" y="511"/>
                </a:lnTo>
                <a:lnTo>
                  <a:pt x="500" y="497"/>
                </a:lnTo>
                <a:lnTo>
                  <a:pt x="500" y="497"/>
                </a:lnTo>
                <a:lnTo>
                  <a:pt x="497" y="488"/>
                </a:lnTo>
                <a:lnTo>
                  <a:pt x="490" y="476"/>
                </a:lnTo>
                <a:lnTo>
                  <a:pt x="480" y="462"/>
                </a:lnTo>
                <a:lnTo>
                  <a:pt x="480" y="416"/>
                </a:lnTo>
                <a:close/>
                <a:moveTo>
                  <a:pt x="674" y="1191"/>
                </a:moveTo>
                <a:lnTo>
                  <a:pt x="674" y="1191"/>
                </a:lnTo>
                <a:lnTo>
                  <a:pt x="673" y="1212"/>
                </a:lnTo>
                <a:lnTo>
                  <a:pt x="673" y="1260"/>
                </a:lnTo>
                <a:lnTo>
                  <a:pt x="673" y="1288"/>
                </a:lnTo>
                <a:lnTo>
                  <a:pt x="673" y="1315"/>
                </a:lnTo>
                <a:lnTo>
                  <a:pt x="675" y="1338"/>
                </a:lnTo>
                <a:lnTo>
                  <a:pt x="676" y="1347"/>
                </a:lnTo>
                <a:lnTo>
                  <a:pt x="679" y="1355"/>
                </a:lnTo>
                <a:lnTo>
                  <a:pt x="679" y="1355"/>
                </a:lnTo>
                <a:lnTo>
                  <a:pt x="684" y="1372"/>
                </a:lnTo>
                <a:lnTo>
                  <a:pt x="692" y="1401"/>
                </a:lnTo>
                <a:lnTo>
                  <a:pt x="708" y="1467"/>
                </a:lnTo>
                <a:lnTo>
                  <a:pt x="730" y="1554"/>
                </a:lnTo>
                <a:lnTo>
                  <a:pt x="730" y="1554"/>
                </a:lnTo>
                <a:lnTo>
                  <a:pt x="721" y="1538"/>
                </a:lnTo>
                <a:lnTo>
                  <a:pt x="713" y="1528"/>
                </a:lnTo>
                <a:lnTo>
                  <a:pt x="708" y="1524"/>
                </a:lnTo>
                <a:lnTo>
                  <a:pt x="705" y="1523"/>
                </a:lnTo>
                <a:lnTo>
                  <a:pt x="705" y="1523"/>
                </a:lnTo>
                <a:lnTo>
                  <a:pt x="698" y="1522"/>
                </a:lnTo>
                <a:lnTo>
                  <a:pt x="693" y="1520"/>
                </a:lnTo>
                <a:lnTo>
                  <a:pt x="689" y="1518"/>
                </a:lnTo>
                <a:lnTo>
                  <a:pt x="674" y="1492"/>
                </a:lnTo>
                <a:lnTo>
                  <a:pt x="684" y="1482"/>
                </a:lnTo>
                <a:lnTo>
                  <a:pt x="684" y="1482"/>
                </a:lnTo>
                <a:lnTo>
                  <a:pt x="678" y="1473"/>
                </a:lnTo>
                <a:lnTo>
                  <a:pt x="662" y="1453"/>
                </a:lnTo>
                <a:lnTo>
                  <a:pt x="645" y="1429"/>
                </a:lnTo>
                <a:lnTo>
                  <a:pt x="638" y="1416"/>
                </a:lnTo>
                <a:lnTo>
                  <a:pt x="633" y="1406"/>
                </a:lnTo>
                <a:lnTo>
                  <a:pt x="633" y="1406"/>
                </a:lnTo>
                <a:lnTo>
                  <a:pt x="628" y="1394"/>
                </a:lnTo>
                <a:lnTo>
                  <a:pt x="622" y="1380"/>
                </a:lnTo>
                <a:lnTo>
                  <a:pt x="602" y="1346"/>
                </a:lnTo>
                <a:lnTo>
                  <a:pt x="587" y="1316"/>
                </a:lnTo>
                <a:lnTo>
                  <a:pt x="583" y="1305"/>
                </a:lnTo>
                <a:lnTo>
                  <a:pt x="582" y="1301"/>
                </a:lnTo>
                <a:lnTo>
                  <a:pt x="582" y="1298"/>
                </a:lnTo>
                <a:lnTo>
                  <a:pt x="582" y="1298"/>
                </a:lnTo>
                <a:lnTo>
                  <a:pt x="587" y="1288"/>
                </a:lnTo>
                <a:lnTo>
                  <a:pt x="597" y="1275"/>
                </a:lnTo>
                <a:lnTo>
                  <a:pt x="613" y="1253"/>
                </a:lnTo>
                <a:lnTo>
                  <a:pt x="613" y="1253"/>
                </a:lnTo>
                <a:lnTo>
                  <a:pt x="624" y="1240"/>
                </a:lnTo>
                <a:lnTo>
                  <a:pt x="646" y="1218"/>
                </a:lnTo>
                <a:lnTo>
                  <a:pt x="674" y="1191"/>
                </a:lnTo>
                <a:lnTo>
                  <a:pt x="674" y="119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7">
            <a:extLst>
              <a:ext uri="{FF2B5EF4-FFF2-40B4-BE49-F238E27FC236}">
                <a16:creationId xmlns:a16="http://schemas.microsoft.com/office/drawing/2014/main" id="{34DF3C18-E1A4-4503-BD13-56BDAA2C8314}"/>
              </a:ext>
            </a:extLst>
          </p:cNvPr>
          <p:cNvSpPr>
            <a:spLocks noEditPoints="1"/>
          </p:cNvSpPr>
          <p:nvPr/>
        </p:nvSpPr>
        <p:spPr bwMode="auto">
          <a:xfrm>
            <a:off x="4483100" y="830358"/>
            <a:ext cx="939800" cy="1660525"/>
          </a:xfrm>
          <a:custGeom>
            <a:avLst/>
            <a:gdLst>
              <a:gd name="T0" fmla="*/ 184 w 592"/>
              <a:gd name="T1" fmla="*/ 194 h 1046"/>
              <a:gd name="T2" fmla="*/ 194 w 592"/>
              <a:gd name="T3" fmla="*/ 199 h 1046"/>
              <a:gd name="T4" fmla="*/ 198 w 592"/>
              <a:gd name="T5" fmla="*/ 213 h 1046"/>
              <a:gd name="T6" fmla="*/ 210 w 592"/>
              <a:gd name="T7" fmla="*/ 239 h 1046"/>
              <a:gd name="T8" fmla="*/ 201 w 592"/>
              <a:gd name="T9" fmla="*/ 254 h 1046"/>
              <a:gd name="T10" fmla="*/ 162 w 592"/>
              <a:gd name="T11" fmla="*/ 281 h 1046"/>
              <a:gd name="T12" fmla="*/ 148 w 592"/>
              <a:gd name="T13" fmla="*/ 301 h 1046"/>
              <a:gd name="T14" fmla="*/ 146 w 592"/>
              <a:gd name="T15" fmla="*/ 360 h 1046"/>
              <a:gd name="T16" fmla="*/ 138 w 592"/>
              <a:gd name="T17" fmla="*/ 417 h 1046"/>
              <a:gd name="T18" fmla="*/ 133 w 592"/>
              <a:gd name="T19" fmla="*/ 426 h 1046"/>
              <a:gd name="T20" fmla="*/ 160 w 592"/>
              <a:gd name="T21" fmla="*/ 436 h 1046"/>
              <a:gd name="T22" fmla="*/ 159 w 592"/>
              <a:gd name="T23" fmla="*/ 530 h 1046"/>
              <a:gd name="T24" fmla="*/ 148 w 592"/>
              <a:gd name="T25" fmla="*/ 588 h 1046"/>
              <a:gd name="T26" fmla="*/ 151 w 592"/>
              <a:gd name="T27" fmla="*/ 606 h 1046"/>
              <a:gd name="T28" fmla="*/ 154 w 592"/>
              <a:gd name="T29" fmla="*/ 607 h 1046"/>
              <a:gd name="T30" fmla="*/ 159 w 592"/>
              <a:gd name="T31" fmla="*/ 623 h 1046"/>
              <a:gd name="T32" fmla="*/ 174 w 592"/>
              <a:gd name="T33" fmla="*/ 628 h 1046"/>
              <a:gd name="T34" fmla="*/ 199 w 592"/>
              <a:gd name="T35" fmla="*/ 653 h 1046"/>
              <a:gd name="T36" fmla="*/ 225 w 592"/>
              <a:gd name="T37" fmla="*/ 796 h 1046"/>
              <a:gd name="T38" fmla="*/ 245 w 592"/>
              <a:gd name="T39" fmla="*/ 965 h 1046"/>
              <a:gd name="T40" fmla="*/ 240 w 592"/>
              <a:gd name="T41" fmla="*/ 1011 h 1046"/>
              <a:gd name="T42" fmla="*/ 230 w 592"/>
              <a:gd name="T43" fmla="*/ 1030 h 1046"/>
              <a:gd name="T44" fmla="*/ 240 w 592"/>
              <a:gd name="T45" fmla="*/ 1045 h 1046"/>
              <a:gd name="T46" fmla="*/ 286 w 592"/>
              <a:gd name="T47" fmla="*/ 1031 h 1046"/>
              <a:gd name="T48" fmla="*/ 291 w 592"/>
              <a:gd name="T49" fmla="*/ 1014 h 1046"/>
              <a:gd name="T50" fmla="*/ 279 w 592"/>
              <a:gd name="T51" fmla="*/ 985 h 1046"/>
              <a:gd name="T52" fmla="*/ 281 w 592"/>
              <a:gd name="T53" fmla="*/ 796 h 1046"/>
              <a:gd name="T54" fmla="*/ 368 w 592"/>
              <a:gd name="T55" fmla="*/ 858 h 1046"/>
              <a:gd name="T56" fmla="*/ 373 w 592"/>
              <a:gd name="T57" fmla="*/ 924 h 1046"/>
              <a:gd name="T58" fmla="*/ 383 w 592"/>
              <a:gd name="T59" fmla="*/ 975 h 1046"/>
              <a:gd name="T60" fmla="*/ 378 w 592"/>
              <a:gd name="T61" fmla="*/ 1000 h 1046"/>
              <a:gd name="T62" fmla="*/ 410 w 592"/>
              <a:gd name="T63" fmla="*/ 1008 h 1046"/>
              <a:gd name="T64" fmla="*/ 436 w 592"/>
              <a:gd name="T65" fmla="*/ 995 h 1046"/>
              <a:gd name="T66" fmla="*/ 439 w 592"/>
              <a:gd name="T67" fmla="*/ 958 h 1046"/>
              <a:gd name="T68" fmla="*/ 419 w 592"/>
              <a:gd name="T69" fmla="*/ 924 h 1046"/>
              <a:gd name="T70" fmla="*/ 404 w 592"/>
              <a:gd name="T71" fmla="*/ 858 h 1046"/>
              <a:gd name="T72" fmla="*/ 404 w 592"/>
              <a:gd name="T73" fmla="*/ 817 h 1046"/>
              <a:gd name="T74" fmla="*/ 404 w 592"/>
              <a:gd name="T75" fmla="*/ 618 h 1046"/>
              <a:gd name="T76" fmla="*/ 511 w 592"/>
              <a:gd name="T77" fmla="*/ 613 h 1046"/>
              <a:gd name="T78" fmla="*/ 518 w 592"/>
              <a:gd name="T79" fmla="*/ 602 h 1046"/>
              <a:gd name="T80" fmla="*/ 510 w 592"/>
              <a:gd name="T81" fmla="*/ 570 h 1046"/>
              <a:gd name="T82" fmla="*/ 434 w 592"/>
              <a:gd name="T83" fmla="*/ 419 h 1046"/>
              <a:gd name="T84" fmla="*/ 421 w 592"/>
              <a:gd name="T85" fmla="*/ 392 h 1046"/>
              <a:gd name="T86" fmla="*/ 411 w 592"/>
              <a:gd name="T87" fmla="*/ 369 h 1046"/>
              <a:gd name="T88" fmla="*/ 395 w 592"/>
              <a:gd name="T89" fmla="*/ 320 h 1046"/>
              <a:gd name="T90" fmla="*/ 359 w 592"/>
              <a:gd name="T91" fmla="*/ 263 h 1046"/>
              <a:gd name="T92" fmla="*/ 337 w 592"/>
              <a:gd name="T93" fmla="*/ 226 h 1046"/>
              <a:gd name="T94" fmla="*/ 298 w 592"/>
              <a:gd name="T95" fmla="*/ 218 h 1046"/>
              <a:gd name="T96" fmla="*/ 494 w 592"/>
              <a:gd name="T97" fmla="*/ 181 h 1046"/>
              <a:gd name="T98" fmla="*/ 540 w 592"/>
              <a:gd name="T99" fmla="*/ 152 h 1046"/>
              <a:gd name="T100" fmla="*/ 501 w 592"/>
              <a:gd name="T101" fmla="*/ 46 h 1046"/>
              <a:gd name="T102" fmla="*/ 395 w 592"/>
              <a:gd name="T103" fmla="*/ 15 h 1046"/>
              <a:gd name="T104" fmla="*/ 143 w 592"/>
              <a:gd name="T105" fmla="*/ 10 h 1046"/>
              <a:gd name="T106" fmla="*/ 97 w 592"/>
              <a:gd name="T107" fmla="*/ 41 h 1046"/>
              <a:gd name="T108" fmla="*/ 68 w 592"/>
              <a:gd name="T109" fmla="*/ 50 h 1046"/>
              <a:gd name="T110" fmla="*/ 424 w 592"/>
              <a:gd name="T111" fmla="*/ 414 h 1046"/>
              <a:gd name="T112" fmla="*/ 199 w 592"/>
              <a:gd name="T113" fmla="*/ 439 h 1046"/>
              <a:gd name="T114" fmla="*/ 205 w 592"/>
              <a:gd name="T115" fmla="*/ 459 h 1046"/>
              <a:gd name="T116" fmla="*/ 198 w 592"/>
              <a:gd name="T117" fmla="*/ 495 h 1046"/>
              <a:gd name="T118" fmla="*/ 185 w 592"/>
              <a:gd name="T119" fmla="*/ 526 h 1046"/>
              <a:gd name="T120" fmla="*/ 194 w 592"/>
              <a:gd name="T121" fmla="*/ 465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2" h="1046">
                <a:moveTo>
                  <a:pt x="179" y="179"/>
                </a:moveTo>
                <a:lnTo>
                  <a:pt x="179" y="179"/>
                </a:lnTo>
                <a:lnTo>
                  <a:pt x="180" y="184"/>
                </a:lnTo>
                <a:lnTo>
                  <a:pt x="182" y="189"/>
                </a:lnTo>
                <a:lnTo>
                  <a:pt x="184" y="194"/>
                </a:lnTo>
                <a:lnTo>
                  <a:pt x="184" y="194"/>
                </a:lnTo>
                <a:lnTo>
                  <a:pt x="188" y="197"/>
                </a:lnTo>
                <a:lnTo>
                  <a:pt x="191" y="198"/>
                </a:lnTo>
                <a:lnTo>
                  <a:pt x="194" y="199"/>
                </a:lnTo>
                <a:lnTo>
                  <a:pt x="194" y="199"/>
                </a:lnTo>
                <a:lnTo>
                  <a:pt x="193" y="202"/>
                </a:lnTo>
                <a:lnTo>
                  <a:pt x="193" y="206"/>
                </a:lnTo>
                <a:lnTo>
                  <a:pt x="194" y="209"/>
                </a:lnTo>
                <a:lnTo>
                  <a:pt x="194" y="209"/>
                </a:lnTo>
                <a:lnTo>
                  <a:pt x="198" y="213"/>
                </a:lnTo>
                <a:lnTo>
                  <a:pt x="203" y="217"/>
                </a:lnTo>
                <a:lnTo>
                  <a:pt x="210" y="220"/>
                </a:lnTo>
                <a:lnTo>
                  <a:pt x="210" y="220"/>
                </a:lnTo>
                <a:lnTo>
                  <a:pt x="210" y="230"/>
                </a:lnTo>
                <a:lnTo>
                  <a:pt x="210" y="239"/>
                </a:lnTo>
                <a:lnTo>
                  <a:pt x="210" y="245"/>
                </a:lnTo>
                <a:lnTo>
                  <a:pt x="210" y="245"/>
                </a:lnTo>
                <a:lnTo>
                  <a:pt x="210" y="248"/>
                </a:lnTo>
                <a:lnTo>
                  <a:pt x="207" y="249"/>
                </a:lnTo>
                <a:lnTo>
                  <a:pt x="201" y="254"/>
                </a:lnTo>
                <a:lnTo>
                  <a:pt x="192" y="260"/>
                </a:lnTo>
                <a:lnTo>
                  <a:pt x="184" y="266"/>
                </a:lnTo>
                <a:lnTo>
                  <a:pt x="184" y="266"/>
                </a:lnTo>
                <a:lnTo>
                  <a:pt x="175" y="272"/>
                </a:lnTo>
                <a:lnTo>
                  <a:pt x="162" y="281"/>
                </a:lnTo>
                <a:lnTo>
                  <a:pt x="156" y="285"/>
                </a:lnTo>
                <a:lnTo>
                  <a:pt x="151" y="290"/>
                </a:lnTo>
                <a:lnTo>
                  <a:pt x="148" y="296"/>
                </a:lnTo>
                <a:lnTo>
                  <a:pt x="148" y="299"/>
                </a:lnTo>
                <a:lnTo>
                  <a:pt x="148" y="301"/>
                </a:lnTo>
                <a:lnTo>
                  <a:pt x="148" y="301"/>
                </a:lnTo>
                <a:lnTo>
                  <a:pt x="150" y="308"/>
                </a:lnTo>
                <a:lnTo>
                  <a:pt x="150" y="315"/>
                </a:lnTo>
                <a:lnTo>
                  <a:pt x="148" y="336"/>
                </a:lnTo>
                <a:lnTo>
                  <a:pt x="146" y="360"/>
                </a:lnTo>
                <a:lnTo>
                  <a:pt x="143" y="388"/>
                </a:lnTo>
                <a:lnTo>
                  <a:pt x="143" y="388"/>
                </a:lnTo>
                <a:lnTo>
                  <a:pt x="141" y="408"/>
                </a:lnTo>
                <a:lnTo>
                  <a:pt x="139" y="415"/>
                </a:lnTo>
                <a:lnTo>
                  <a:pt x="138" y="417"/>
                </a:lnTo>
                <a:lnTo>
                  <a:pt x="134" y="421"/>
                </a:lnTo>
                <a:lnTo>
                  <a:pt x="134" y="422"/>
                </a:lnTo>
                <a:lnTo>
                  <a:pt x="133" y="424"/>
                </a:lnTo>
                <a:lnTo>
                  <a:pt x="133" y="424"/>
                </a:lnTo>
                <a:lnTo>
                  <a:pt x="133" y="426"/>
                </a:lnTo>
                <a:lnTo>
                  <a:pt x="136" y="428"/>
                </a:lnTo>
                <a:lnTo>
                  <a:pt x="145" y="430"/>
                </a:lnTo>
                <a:lnTo>
                  <a:pt x="159" y="434"/>
                </a:lnTo>
                <a:lnTo>
                  <a:pt x="159" y="434"/>
                </a:lnTo>
                <a:lnTo>
                  <a:pt x="160" y="436"/>
                </a:lnTo>
                <a:lnTo>
                  <a:pt x="160" y="443"/>
                </a:lnTo>
                <a:lnTo>
                  <a:pt x="160" y="465"/>
                </a:lnTo>
                <a:lnTo>
                  <a:pt x="159" y="510"/>
                </a:lnTo>
                <a:lnTo>
                  <a:pt x="159" y="510"/>
                </a:lnTo>
                <a:lnTo>
                  <a:pt x="159" y="530"/>
                </a:lnTo>
                <a:lnTo>
                  <a:pt x="156" y="549"/>
                </a:lnTo>
                <a:lnTo>
                  <a:pt x="154" y="577"/>
                </a:lnTo>
                <a:lnTo>
                  <a:pt x="154" y="577"/>
                </a:lnTo>
                <a:lnTo>
                  <a:pt x="151" y="582"/>
                </a:lnTo>
                <a:lnTo>
                  <a:pt x="148" y="588"/>
                </a:lnTo>
                <a:lnTo>
                  <a:pt x="147" y="595"/>
                </a:lnTo>
                <a:lnTo>
                  <a:pt x="147" y="599"/>
                </a:lnTo>
                <a:lnTo>
                  <a:pt x="148" y="602"/>
                </a:lnTo>
                <a:lnTo>
                  <a:pt x="148" y="602"/>
                </a:lnTo>
                <a:lnTo>
                  <a:pt x="151" y="606"/>
                </a:lnTo>
                <a:lnTo>
                  <a:pt x="152" y="607"/>
                </a:lnTo>
                <a:lnTo>
                  <a:pt x="154" y="607"/>
                </a:lnTo>
                <a:lnTo>
                  <a:pt x="154" y="607"/>
                </a:lnTo>
                <a:lnTo>
                  <a:pt x="154" y="607"/>
                </a:lnTo>
                <a:lnTo>
                  <a:pt x="154" y="607"/>
                </a:lnTo>
                <a:lnTo>
                  <a:pt x="155" y="616"/>
                </a:lnTo>
                <a:lnTo>
                  <a:pt x="156" y="620"/>
                </a:lnTo>
                <a:lnTo>
                  <a:pt x="157" y="623"/>
                </a:lnTo>
                <a:lnTo>
                  <a:pt x="159" y="623"/>
                </a:lnTo>
                <a:lnTo>
                  <a:pt x="159" y="623"/>
                </a:lnTo>
                <a:lnTo>
                  <a:pt x="161" y="624"/>
                </a:lnTo>
                <a:lnTo>
                  <a:pt x="165" y="625"/>
                </a:lnTo>
                <a:lnTo>
                  <a:pt x="169" y="628"/>
                </a:lnTo>
                <a:lnTo>
                  <a:pt x="174" y="628"/>
                </a:lnTo>
                <a:lnTo>
                  <a:pt x="174" y="628"/>
                </a:lnTo>
                <a:lnTo>
                  <a:pt x="184" y="625"/>
                </a:lnTo>
                <a:lnTo>
                  <a:pt x="189" y="623"/>
                </a:lnTo>
                <a:lnTo>
                  <a:pt x="189" y="623"/>
                </a:lnTo>
                <a:lnTo>
                  <a:pt x="199" y="653"/>
                </a:lnTo>
                <a:lnTo>
                  <a:pt x="199" y="653"/>
                </a:lnTo>
                <a:lnTo>
                  <a:pt x="203" y="679"/>
                </a:lnTo>
                <a:lnTo>
                  <a:pt x="208" y="729"/>
                </a:lnTo>
                <a:lnTo>
                  <a:pt x="215" y="796"/>
                </a:lnTo>
                <a:lnTo>
                  <a:pt x="225" y="796"/>
                </a:lnTo>
                <a:lnTo>
                  <a:pt x="225" y="796"/>
                </a:lnTo>
                <a:lnTo>
                  <a:pt x="240" y="868"/>
                </a:lnTo>
                <a:lnTo>
                  <a:pt x="240" y="868"/>
                </a:lnTo>
                <a:lnTo>
                  <a:pt x="242" y="886"/>
                </a:lnTo>
                <a:lnTo>
                  <a:pt x="243" y="915"/>
                </a:lnTo>
                <a:lnTo>
                  <a:pt x="245" y="965"/>
                </a:lnTo>
                <a:lnTo>
                  <a:pt x="245" y="965"/>
                </a:lnTo>
                <a:lnTo>
                  <a:pt x="245" y="976"/>
                </a:lnTo>
                <a:lnTo>
                  <a:pt x="245" y="988"/>
                </a:lnTo>
                <a:lnTo>
                  <a:pt x="243" y="999"/>
                </a:lnTo>
                <a:lnTo>
                  <a:pt x="240" y="1011"/>
                </a:lnTo>
                <a:lnTo>
                  <a:pt x="240" y="1011"/>
                </a:lnTo>
                <a:lnTo>
                  <a:pt x="238" y="1016"/>
                </a:lnTo>
                <a:lnTo>
                  <a:pt x="235" y="1021"/>
                </a:lnTo>
                <a:lnTo>
                  <a:pt x="231" y="1027"/>
                </a:lnTo>
                <a:lnTo>
                  <a:pt x="230" y="1030"/>
                </a:lnTo>
                <a:lnTo>
                  <a:pt x="230" y="1034"/>
                </a:lnTo>
                <a:lnTo>
                  <a:pt x="231" y="1037"/>
                </a:lnTo>
                <a:lnTo>
                  <a:pt x="235" y="1041"/>
                </a:lnTo>
                <a:lnTo>
                  <a:pt x="235" y="1041"/>
                </a:lnTo>
                <a:lnTo>
                  <a:pt x="240" y="1045"/>
                </a:lnTo>
                <a:lnTo>
                  <a:pt x="247" y="1046"/>
                </a:lnTo>
                <a:lnTo>
                  <a:pt x="252" y="1046"/>
                </a:lnTo>
                <a:lnTo>
                  <a:pt x="259" y="1045"/>
                </a:lnTo>
                <a:lnTo>
                  <a:pt x="272" y="1039"/>
                </a:lnTo>
                <a:lnTo>
                  <a:pt x="286" y="1031"/>
                </a:lnTo>
                <a:lnTo>
                  <a:pt x="286" y="1031"/>
                </a:lnTo>
                <a:lnTo>
                  <a:pt x="291" y="1027"/>
                </a:lnTo>
                <a:lnTo>
                  <a:pt x="294" y="1023"/>
                </a:lnTo>
                <a:lnTo>
                  <a:pt x="294" y="1020"/>
                </a:lnTo>
                <a:lnTo>
                  <a:pt x="291" y="1014"/>
                </a:lnTo>
                <a:lnTo>
                  <a:pt x="286" y="1006"/>
                </a:lnTo>
                <a:lnTo>
                  <a:pt x="284" y="1000"/>
                </a:lnTo>
                <a:lnTo>
                  <a:pt x="281" y="995"/>
                </a:lnTo>
                <a:lnTo>
                  <a:pt x="281" y="995"/>
                </a:lnTo>
                <a:lnTo>
                  <a:pt x="279" y="985"/>
                </a:lnTo>
                <a:lnTo>
                  <a:pt x="277" y="972"/>
                </a:lnTo>
                <a:lnTo>
                  <a:pt x="276" y="954"/>
                </a:lnTo>
                <a:lnTo>
                  <a:pt x="276" y="929"/>
                </a:lnTo>
                <a:lnTo>
                  <a:pt x="276" y="929"/>
                </a:lnTo>
                <a:lnTo>
                  <a:pt x="281" y="796"/>
                </a:lnTo>
                <a:lnTo>
                  <a:pt x="342" y="791"/>
                </a:lnTo>
                <a:lnTo>
                  <a:pt x="342" y="791"/>
                </a:lnTo>
                <a:lnTo>
                  <a:pt x="351" y="817"/>
                </a:lnTo>
                <a:lnTo>
                  <a:pt x="368" y="858"/>
                </a:lnTo>
                <a:lnTo>
                  <a:pt x="368" y="858"/>
                </a:lnTo>
                <a:lnTo>
                  <a:pt x="370" y="866"/>
                </a:lnTo>
                <a:lnTo>
                  <a:pt x="373" y="875"/>
                </a:lnTo>
                <a:lnTo>
                  <a:pt x="374" y="896"/>
                </a:lnTo>
                <a:lnTo>
                  <a:pt x="373" y="914"/>
                </a:lnTo>
                <a:lnTo>
                  <a:pt x="373" y="924"/>
                </a:lnTo>
                <a:lnTo>
                  <a:pt x="373" y="924"/>
                </a:lnTo>
                <a:lnTo>
                  <a:pt x="374" y="934"/>
                </a:lnTo>
                <a:lnTo>
                  <a:pt x="378" y="949"/>
                </a:lnTo>
                <a:lnTo>
                  <a:pt x="383" y="975"/>
                </a:lnTo>
                <a:lnTo>
                  <a:pt x="383" y="975"/>
                </a:lnTo>
                <a:lnTo>
                  <a:pt x="383" y="980"/>
                </a:lnTo>
                <a:lnTo>
                  <a:pt x="381" y="985"/>
                </a:lnTo>
                <a:lnTo>
                  <a:pt x="379" y="991"/>
                </a:lnTo>
                <a:lnTo>
                  <a:pt x="378" y="1000"/>
                </a:lnTo>
                <a:lnTo>
                  <a:pt x="378" y="1000"/>
                </a:lnTo>
                <a:lnTo>
                  <a:pt x="379" y="1004"/>
                </a:lnTo>
                <a:lnTo>
                  <a:pt x="383" y="1007"/>
                </a:lnTo>
                <a:lnTo>
                  <a:pt x="388" y="1008"/>
                </a:lnTo>
                <a:lnTo>
                  <a:pt x="396" y="1009"/>
                </a:lnTo>
                <a:lnTo>
                  <a:pt x="410" y="1008"/>
                </a:lnTo>
                <a:lnTo>
                  <a:pt x="424" y="1006"/>
                </a:lnTo>
                <a:lnTo>
                  <a:pt x="424" y="1006"/>
                </a:lnTo>
                <a:lnTo>
                  <a:pt x="429" y="1003"/>
                </a:lnTo>
                <a:lnTo>
                  <a:pt x="433" y="1000"/>
                </a:lnTo>
                <a:lnTo>
                  <a:pt x="436" y="995"/>
                </a:lnTo>
                <a:lnTo>
                  <a:pt x="437" y="990"/>
                </a:lnTo>
                <a:lnTo>
                  <a:pt x="438" y="977"/>
                </a:lnTo>
                <a:lnTo>
                  <a:pt x="439" y="965"/>
                </a:lnTo>
                <a:lnTo>
                  <a:pt x="439" y="965"/>
                </a:lnTo>
                <a:lnTo>
                  <a:pt x="439" y="958"/>
                </a:lnTo>
                <a:lnTo>
                  <a:pt x="437" y="952"/>
                </a:lnTo>
                <a:lnTo>
                  <a:pt x="434" y="944"/>
                </a:lnTo>
                <a:lnTo>
                  <a:pt x="430" y="938"/>
                </a:lnTo>
                <a:lnTo>
                  <a:pt x="423" y="928"/>
                </a:lnTo>
                <a:lnTo>
                  <a:pt x="419" y="924"/>
                </a:lnTo>
                <a:lnTo>
                  <a:pt x="419" y="924"/>
                </a:lnTo>
                <a:lnTo>
                  <a:pt x="415" y="901"/>
                </a:lnTo>
                <a:lnTo>
                  <a:pt x="410" y="879"/>
                </a:lnTo>
                <a:lnTo>
                  <a:pt x="404" y="858"/>
                </a:lnTo>
                <a:lnTo>
                  <a:pt x="404" y="858"/>
                </a:lnTo>
                <a:lnTo>
                  <a:pt x="401" y="849"/>
                </a:lnTo>
                <a:lnTo>
                  <a:pt x="400" y="841"/>
                </a:lnTo>
                <a:lnTo>
                  <a:pt x="400" y="835"/>
                </a:lnTo>
                <a:lnTo>
                  <a:pt x="401" y="828"/>
                </a:lnTo>
                <a:lnTo>
                  <a:pt x="404" y="817"/>
                </a:lnTo>
                <a:lnTo>
                  <a:pt x="404" y="809"/>
                </a:lnTo>
                <a:lnTo>
                  <a:pt x="404" y="801"/>
                </a:lnTo>
                <a:lnTo>
                  <a:pt x="404" y="801"/>
                </a:lnTo>
                <a:lnTo>
                  <a:pt x="399" y="750"/>
                </a:lnTo>
                <a:lnTo>
                  <a:pt x="404" y="618"/>
                </a:lnTo>
                <a:lnTo>
                  <a:pt x="404" y="618"/>
                </a:lnTo>
                <a:lnTo>
                  <a:pt x="451" y="616"/>
                </a:lnTo>
                <a:lnTo>
                  <a:pt x="487" y="615"/>
                </a:lnTo>
                <a:lnTo>
                  <a:pt x="502" y="614"/>
                </a:lnTo>
                <a:lnTo>
                  <a:pt x="511" y="613"/>
                </a:lnTo>
                <a:lnTo>
                  <a:pt x="511" y="613"/>
                </a:lnTo>
                <a:lnTo>
                  <a:pt x="516" y="611"/>
                </a:lnTo>
                <a:lnTo>
                  <a:pt x="518" y="609"/>
                </a:lnTo>
                <a:lnTo>
                  <a:pt x="520" y="606"/>
                </a:lnTo>
                <a:lnTo>
                  <a:pt x="518" y="602"/>
                </a:lnTo>
                <a:lnTo>
                  <a:pt x="515" y="593"/>
                </a:lnTo>
                <a:lnTo>
                  <a:pt x="512" y="586"/>
                </a:lnTo>
                <a:lnTo>
                  <a:pt x="511" y="577"/>
                </a:lnTo>
                <a:lnTo>
                  <a:pt x="511" y="577"/>
                </a:lnTo>
                <a:lnTo>
                  <a:pt x="510" y="570"/>
                </a:lnTo>
                <a:lnTo>
                  <a:pt x="507" y="563"/>
                </a:lnTo>
                <a:lnTo>
                  <a:pt x="497" y="541"/>
                </a:lnTo>
                <a:lnTo>
                  <a:pt x="471" y="488"/>
                </a:lnTo>
                <a:lnTo>
                  <a:pt x="446" y="439"/>
                </a:lnTo>
                <a:lnTo>
                  <a:pt x="434" y="419"/>
                </a:lnTo>
                <a:lnTo>
                  <a:pt x="434" y="419"/>
                </a:lnTo>
                <a:lnTo>
                  <a:pt x="430" y="411"/>
                </a:lnTo>
                <a:lnTo>
                  <a:pt x="424" y="398"/>
                </a:lnTo>
                <a:lnTo>
                  <a:pt x="424" y="398"/>
                </a:lnTo>
                <a:lnTo>
                  <a:pt x="421" y="392"/>
                </a:lnTo>
                <a:lnTo>
                  <a:pt x="419" y="383"/>
                </a:lnTo>
                <a:lnTo>
                  <a:pt x="416" y="377"/>
                </a:lnTo>
                <a:lnTo>
                  <a:pt x="414" y="373"/>
                </a:lnTo>
                <a:lnTo>
                  <a:pt x="414" y="373"/>
                </a:lnTo>
                <a:lnTo>
                  <a:pt x="411" y="369"/>
                </a:lnTo>
                <a:lnTo>
                  <a:pt x="406" y="359"/>
                </a:lnTo>
                <a:lnTo>
                  <a:pt x="402" y="346"/>
                </a:lnTo>
                <a:lnTo>
                  <a:pt x="399" y="332"/>
                </a:lnTo>
                <a:lnTo>
                  <a:pt x="399" y="332"/>
                </a:lnTo>
                <a:lnTo>
                  <a:pt x="395" y="320"/>
                </a:lnTo>
                <a:lnTo>
                  <a:pt x="391" y="314"/>
                </a:lnTo>
                <a:lnTo>
                  <a:pt x="383" y="306"/>
                </a:lnTo>
                <a:lnTo>
                  <a:pt x="383" y="306"/>
                </a:lnTo>
                <a:lnTo>
                  <a:pt x="369" y="283"/>
                </a:lnTo>
                <a:lnTo>
                  <a:pt x="359" y="263"/>
                </a:lnTo>
                <a:lnTo>
                  <a:pt x="347" y="240"/>
                </a:lnTo>
                <a:lnTo>
                  <a:pt x="347" y="240"/>
                </a:lnTo>
                <a:lnTo>
                  <a:pt x="345" y="235"/>
                </a:lnTo>
                <a:lnTo>
                  <a:pt x="341" y="230"/>
                </a:lnTo>
                <a:lnTo>
                  <a:pt x="337" y="226"/>
                </a:lnTo>
                <a:lnTo>
                  <a:pt x="332" y="223"/>
                </a:lnTo>
                <a:lnTo>
                  <a:pt x="323" y="220"/>
                </a:lnTo>
                <a:lnTo>
                  <a:pt x="314" y="218"/>
                </a:lnTo>
                <a:lnTo>
                  <a:pt x="305" y="217"/>
                </a:lnTo>
                <a:lnTo>
                  <a:pt x="298" y="218"/>
                </a:lnTo>
                <a:lnTo>
                  <a:pt x="291" y="220"/>
                </a:lnTo>
                <a:lnTo>
                  <a:pt x="291" y="189"/>
                </a:lnTo>
                <a:lnTo>
                  <a:pt x="480" y="189"/>
                </a:lnTo>
                <a:lnTo>
                  <a:pt x="480" y="189"/>
                </a:lnTo>
                <a:lnTo>
                  <a:pt x="494" y="181"/>
                </a:lnTo>
                <a:lnTo>
                  <a:pt x="507" y="174"/>
                </a:lnTo>
                <a:lnTo>
                  <a:pt x="521" y="163"/>
                </a:lnTo>
                <a:lnTo>
                  <a:pt x="521" y="163"/>
                </a:lnTo>
                <a:lnTo>
                  <a:pt x="529" y="158"/>
                </a:lnTo>
                <a:lnTo>
                  <a:pt x="540" y="152"/>
                </a:lnTo>
                <a:lnTo>
                  <a:pt x="563" y="142"/>
                </a:lnTo>
                <a:lnTo>
                  <a:pt x="584" y="135"/>
                </a:lnTo>
                <a:lnTo>
                  <a:pt x="592" y="133"/>
                </a:lnTo>
                <a:lnTo>
                  <a:pt x="501" y="46"/>
                </a:lnTo>
                <a:lnTo>
                  <a:pt x="501" y="46"/>
                </a:lnTo>
                <a:lnTo>
                  <a:pt x="450" y="36"/>
                </a:lnTo>
                <a:lnTo>
                  <a:pt x="450" y="36"/>
                </a:lnTo>
                <a:lnTo>
                  <a:pt x="438" y="33"/>
                </a:lnTo>
                <a:lnTo>
                  <a:pt x="424" y="28"/>
                </a:lnTo>
                <a:lnTo>
                  <a:pt x="395" y="15"/>
                </a:lnTo>
                <a:lnTo>
                  <a:pt x="358" y="0"/>
                </a:lnTo>
                <a:lnTo>
                  <a:pt x="358" y="0"/>
                </a:lnTo>
                <a:lnTo>
                  <a:pt x="253" y="4"/>
                </a:lnTo>
                <a:lnTo>
                  <a:pt x="180" y="8"/>
                </a:lnTo>
                <a:lnTo>
                  <a:pt x="143" y="10"/>
                </a:lnTo>
                <a:lnTo>
                  <a:pt x="143" y="10"/>
                </a:lnTo>
                <a:lnTo>
                  <a:pt x="132" y="17"/>
                </a:lnTo>
                <a:lnTo>
                  <a:pt x="117" y="27"/>
                </a:lnTo>
                <a:lnTo>
                  <a:pt x="97" y="41"/>
                </a:lnTo>
                <a:lnTo>
                  <a:pt x="97" y="41"/>
                </a:lnTo>
                <a:lnTo>
                  <a:pt x="86" y="44"/>
                </a:lnTo>
                <a:lnTo>
                  <a:pt x="77" y="46"/>
                </a:lnTo>
                <a:lnTo>
                  <a:pt x="72" y="46"/>
                </a:lnTo>
                <a:lnTo>
                  <a:pt x="72" y="46"/>
                </a:lnTo>
                <a:lnTo>
                  <a:pt x="68" y="50"/>
                </a:lnTo>
                <a:lnTo>
                  <a:pt x="59" y="59"/>
                </a:lnTo>
                <a:lnTo>
                  <a:pt x="35" y="89"/>
                </a:lnTo>
                <a:lnTo>
                  <a:pt x="0" y="133"/>
                </a:lnTo>
                <a:lnTo>
                  <a:pt x="179" y="179"/>
                </a:lnTo>
                <a:close/>
                <a:moveTo>
                  <a:pt x="424" y="414"/>
                </a:moveTo>
                <a:lnTo>
                  <a:pt x="444" y="454"/>
                </a:lnTo>
                <a:lnTo>
                  <a:pt x="414" y="449"/>
                </a:lnTo>
                <a:lnTo>
                  <a:pt x="409" y="414"/>
                </a:lnTo>
                <a:lnTo>
                  <a:pt x="424" y="414"/>
                </a:lnTo>
                <a:close/>
                <a:moveTo>
                  <a:pt x="199" y="439"/>
                </a:moveTo>
                <a:lnTo>
                  <a:pt x="199" y="439"/>
                </a:lnTo>
                <a:lnTo>
                  <a:pt x="202" y="449"/>
                </a:lnTo>
                <a:lnTo>
                  <a:pt x="205" y="456"/>
                </a:lnTo>
                <a:lnTo>
                  <a:pt x="205" y="459"/>
                </a:lnTo>
                <a:lnTo>
                  <a:pt x="205" y="459"/>
                </a:lnTo>
                <a:lnTo>
                  <a:pt x="202" y="467"/>
                </a:lnTo>
                <a:lnTo>
                  <a:pt x="201" y="473"/>
                </a:lnTo>
                <a:lnTo>
                  <a:pt x="199" y="480"/>
                </a:lnTo>
                <a:lnTo>
                  <a:pt x="199" y="480"/>
                </a:lnTo>
                <a:lnTo>
                  <a:pt x="198" y="495"/>
                </a:lnTo>
                <a:lnTo>
                  <a:pt x="194" y="510"/>
                </a:lnTo>
                <a:lnTo>
                  <a:pt x="194" y="510"/>
                </a:lnTo>
                <a:lnTo>
                  <a:pt x="192" y="517"/>
                </a:lnTo>
                <a:lnTo>
                  <a:pt x="188" y="522"/>
                </a:lnTo>
                <a:lnTo>
                  <a:pt x="185" y="526"/>
                </a:lnTo>
                <a:lnTo>
                  <a:pt x="184" y="526"/>
                </a:lnTo>
                <a:lnTo>
                  <a:pt x="184" y="526"/>
                </a:lnTo>
                <a:lnTo>
                  <a:pt x="189" y="495"/>
                </a:lnTo>
                <a:lnTo>
                  <a:pt x="193" y="472"/>
                </a:lnTo>
                <a:lnTo>
                  <a:pt x="194" y="465"/>
                </a:lnTo>
                <a:lnTo>
                  <a:pt x="194" y="459"/>
                </a:lnTo>
                <a:lnTo>
                  <a:pt x="194" y="459"/>
                </a:lnTo>
                <a:lnTo>
                  <a:pt x="189" y="439"/>
                </a:lnTo>
                <a:lnTo>
                  <a:pt x="199" y="4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9278E0D9-1B01-4797-8BA0-BF100EAB5809}"/>
              </a:ext>
            </a:extLst>
          </p:cNvPr>
          <p:cNvSpPr>
            <a:spLocks noEditPoints="1"/>
          </p:cNvSpPr>
          <p:nvPr/>
        </p:nvSpPr>
        <p:spPr bwMode="auto">
          <a:xfrm>
            <a:off x="8151732" y="815975"/>
            <a:ext cx="873675" cy="1606781"/>
          </a:xfrm>
          <a:custGeom>
            <a:avLst/>
            <a:gdLst>
              <a:gd name="T0" fmla="*/ 437 w 895"/>
              <a:gd name="T1" fmla="*/ 416 h 1646"/>
              <a:gd name="T2" fmla="*/ 383 w 895"/>
              <a:gd name="T3" fmla="*/ 602 h 1646"/>
              <a:gd name="T4" fmla="*/ 368 w 895"/>
              <a:gd name="T5" fmla="*/ 653 h 1646"/>
              <a:gd name="T6" fmla="*/ 319 w 895"/>
              <a:gd name="T7" fmla="*/ 775 h 1646"/>
              <a:gd name="T8" fmla="*/ 277 w 895"/>
              <a:gd name="T9" fmla="*/ 967 h 1646"/>
              <a:gd name="T10" fmla="*/ 385 w 895"/>
              <a:gd name="T11" fmla="*/ 992 h 1646"/>
              <a:gd name="T12" fmla="*/ 476 w 895"/>
              <a:gd name="T13" fmla="*/ 1027 h 1646"/>
              <a:gd name="T14" fmla="*/ 512 w 895"/>
              <a:gd name="T15" fmla="*/ 1139 h 1646"/>
              <a:gd name="T16" fmla="*/ 525 w 895"/>
              <a:gd name="T17" fmla="*/ 1281 h 1646"/>
              <a:gd name="T18" fmla="*/ 545 w 895"/>
              <a:gd name="T19" fmla="*/ 1422 h 1646"/>
              <a:gd name="T20" fmla="*/ 532 w 895"/>
              <a:gd name="T21" fmla="*/ 1511 h 1646"/>
              <a:gd name="T22" fmla="*/ 524 w 895"/>
              <a:gd name="T23" fmla="*/ 1539 h 1646"/>
              <a:gd name="T24" fmla="*/ 567 w 895"/>
              <a:gd name="T25" fmla="*/ 1550 h 1646"/>
              <a:gd name="T26" fmla="*/ 597 w 895"/>
              <a:gd name="T27" fmla="*/ 1548 h 1646"/>
              <a:gd name="T28" fmla="*/ 606 w 895"/>
              <a:gd name="T29" fmla="*/ 1505 h 1646"/>
              <a:gd name="T30" fmla="*/ 600 w 895"/>
              <a:gd name="T31" fmla="*/ 1454 h 1646"/>
              <a:gd name="T32" fmla="*/ 609 w 895"/>
              <a:gd name="T33" fmla="*/ 1238 h 1646"/>
              <a:gd name="T34" fmla="*/ 626 w 895"/>
              <a:gd name="T35" fmla="*/ 1391 h 1646"/>
              <a:gd name="T36" fmla="*/ 613 w 895"/>
              <a:gd name="T37" fmla="*/ 1587 h 1646"/>
              <a:gd name="T38" fmla="*/ 613 w 895"/>
              <a:gd name="T39" fmla="*/ 1626 h 1646"/>
              <a:gd name="T40" fmla="*/ 645 w 895"/>
              <a:gd name="T41" fmla="*/ 1646 h 1646"/>
              <a:gd name="T42" fmla="*/ 710 w 895"/>
              <a:gd name="T43" fmla="*/ 1606 h 1646"/>
              <a:gd name="T44" fmla="*/ 698 w 895"/>
              <a:gd name="T45" fmla="*/ 1587 h 1646"/>
              <a:gd name="T46" fmla="*/ 671 w 895"/>
              <a:gd name="T47" fmla="*/ 1560 h 1646"/>
              <a:gd name="T48" fmla="*/ 697 w 895"/>
              <a:gd name="T49" fmla="*/ 1360 h 1646"/>
              <a:gd name="T50" fmla="*/ 730 w 895"/>
              <a:gd name="T51" fmla="*/ 1247 h 1646"/>
              <a:gd name="T52" fmla="*/ 750 w 895"/>
              <a:gd name="T53" fmla="*/ 1117 h 1646"/>
              <a:gd name="T54" fmla="*/ 771 w 895"/>
              <a:gd name="T55" fmla="*/ 806 h 1646"/>
              <a:gd name="T56" fmla="*/ 780 w 895"/>
              <a:gd name="T57" fmla="*/ 762 h 1646"/>
              <a:gd name="T58" fmla="*/ 753 w 895"/>
              <a:gd name="T59" fmla="*/ 692 h 1646"/>
              <a:gd name="T60" fmla="*/ 819 w 895"/>
              <a:gd name="T61" fmla="*/ 736 h 1646"/>
              <a:gd name="T62" fmla="*/ 832 w 895"/>
              <a:gd name="T63" fmla="*/ 822 h 1646"/>
              <a:gd name="T64" fmla="*/ 831 w 895"/>
              <a:gd name="T65" fmla="*/ 848 h 1646"/>
              <a:gd name="T66" fmla="*/ 847 w 895"/>
              <a:gd name="T67" fmla="*/ 848 h 1646"/>
              <a:gd name="T68" fmla="*/ 841 w 895"/>
              <a:gd name="T69" fmla="*/ 859 h 1646"/>
              <a:gd name="T70" fmla="*/ 881 w 895"/>
              <a:gd name="T71" fmla="*/ 861 h 1646"/>
              <a:gd name="T72" fmla="*/ 878 w 895"/>
              <a:gd name="T73" fmla="*/ 834 h 1646"/>
              <a:gd name="T74" fmla="*/ 863 w 895"/>
              <a:gd name="T75" fmla="*/ 711 h 1646"/>
              <a:gd name="T76" fmla="*/ 869 w 895"/>
              <a:gd name="T77" fmla="*/ 614 h 1646"/>
              <a:gd name="T78" fmla="*/ 875 w 895"/>
              <a:gd name="T79" fmla="*/ 555 h 1646"/>
              <a:gd name="T80" fmla="*/ 730 w 895"/>
              <a:gd name="T81" fmla="*/ 388 h 1646"/>
              <a:gd name="T82" fmla="*/ 669 w 895"/>
              <a:gd name="T83" fmla="*/ 338 h 1646"/>
              <a:gd name="T84" fmla="*/ 698 w 895"/>
              <a:gd name="T85" fmla="*/ 311 h 1646"/>
              <a:gd name="T86" fmla="*/ 698 w 895"/>
              <a:gd name="T87" fmla="*/ 264 h 1646"/>
              <a:gd name="T88" fmla="*/ 704 w 895"/>
              <a:gd name="T89" fmla="*/ 216 h 1646"/>
              <a:gd name="T90" fmla="*/ 730 w 895"/>
              <a:gd name="T91" fmla="*/ 159 h 1646"/>
              <a:gd name="T92" fmla="*/ 895 w 895"/>
              <a:gd name="T93" fmla="*/ 96 h 1646"/>
              <a:gd name="T94" fmla="*/ 377 w 895"/>
              <a:gd name="T95" fmla="*/ 55 h 1646"/>
              <a:gd name="T96" fmla="*/ 109 w 895"/>
              <a:gd name="T97" fmla="*/ 170 h 1646"/>
              <a:gd name="T98" fmla="*/ 0 w 895"/>
              <a:gd name="T99" fmla="*/ 344 h 1646"/>
              <a:gd name="T100" fmla="*/ 208 w 895"/>
              <a:gd name="T101" fmla="*/ 291 h 1646"/>
              <a:gd name="T102" fmla="*/ 531 w 895"/>
              <a:gd name="T103" fmla="*/ 259 h 1646"/>
              <a:gd name="T104" fmla="*/ 544 w 895"/>
              <a:gd name="T105" fmla="*/ 288 h 1646"/>
              <a:gd name="T106" fmla="*/ 565 w 895"/>
              <a:gd name="T107" fmla="*/ 303 h 1646"/>
              <a:gd name="T108" fmla="*/ 565 w 895"/>
              <a:gd name="T109" fmla="*/ 338 h 1646"/>
              <a:gd name="T110" fmla="*/ 520 w 895"/>
              <a:gd name="T111" fmla="*/ 359 h 1646"/>
              <a:gd name="T112" fmla="*/ 419 w 895"/>
              <a:gd name="T113" fmla="*/ 711 h 1646"/>
              <a:gd name="T114" fmla="*/ 400 w 895"/>
              <a:gd name="T115" fmla="*/ 680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95" h="1646">
                <a:moveTo>
                  <a:pt x="454" y="229"/>
                </a:moveTo>
                <a:lnTo>
                  <a:pt x="498" y="373"/>
                </a:lnTo>
                <a:lnTo>
                  <a:pt x="498" y="373"/>
                </a:lnTo>
                <a:lnTo>
                  <a:pt x="489" y="377"/>
                </a:lnTo>
                <a:lnTo>
                  <a:pt x="468" y="391"/>
                </a:lnTo>
                <a:lnTo>
                  <a:pt x="456" y="399"/>
                </a:lnTo>
                <a:lnTo>
                  <a:pt x="445" y="408"/>
                </a:lnTo>
                <a:lnTo>
                  <a:pt x="437" y="416"/>
                </a:lnTo>
                <a:lnTo>
                  <a:pt x="431" y="423"/>
                </a:lnTo>
                <a:lnTo>
                  <a:pt x="431" y="423"/>
                </a:lnTo>
                <a:lnTo>
                  <a:pt x="426" y="435"/>
                </a:lnTo>
                <a:lnTo>
                  <a:pt x="419" y="458"/>
                </a:lnTo>
                <a:lnTo>
                  <a:pt x="402" y="517"/>
                </a:lnTo>
                <a:lnTo>
                  <a:pt x="380" y="597"/>
                </a:lnTo>
                <a:lnTo>
                  <a:pt x="380" y="597"/>
                </a:lnTo>
                <a:lnTo>
                  <a:pt x="383" y="602"/>
                </a:lnTo>
                <a:lnTo>
                  <a:pt x="383" y="605"/>
                </a:lnTo>
                <a:lnTo>
                  <a:pt x="384" y="610"/>
                </a:lnTo>
                <a:lnTo>
                  <a:pt x="384" y="610"/>
                </a:lnTo>
                <a:lnTo>
                  <a:pt x="382" y="626"/>
                </a:lnTo>
                <a:lnTo>
                  <a:pt x="379" y="634"/>
                </a:lnTo>
                <a:lnTo>
                  <a:pt x="378" y="639"/>
                </a:lnTo>
                <a:lnTo>
                  <a:pt x="378" y="639"/>
                </a:lnTo>
                <a:lnTo>
                  <a:pt x="368" y="653"/>
                </a:lnTo>
                <a:lnTo>
                  <a:pt x="350" y="686"/>
                </a:lnTo>
                <a:lnTo>
                  <a:pt x="326" y="730"/>
                </a:lnTo>
                <a:lnTo>
                  <a:pt x="326" y="730"/>
                </a:lnTo>
                <a:lnTo>
                  <a:pt x="326" y="735"/>
                </a:lnTo>
                <a:lnTo>
                  <a:pt x="326" y="744"/>
                </a:lnTo>
                <a:lnTo>
                  <a:pt x="326" y="744"/>
                </a:lnTo>
                <a:lnTo>
                  <a:pt x="325" y="752"/>
                </a:lnTo>
                <a:lnTo>
                  <a:pt x="319" y="775"/>
                </a:lnTo>
                <a:lnTo>
                  <a:pt x="301" y="842"/>
                </a:lnTo>
                <a:lnTo>
                  <a:pt x="283" y="912"/>
                </a:lnTo>
                <a:lnTo>
                  <a:pt x="276" y="940"/>
                </a:lnTo>
                <a:lnTo>
                  <a:pt x="273" y="956"/>
                </a:lnTo>
                <a:lnTo>
                  <a:pt x="273" y="956"/>
                </a:lnTo>
                <a:lnTo>
                  <a:pt x="273" y="961"/>
                </a:lnTo>
                <a:lnTo>
                  <a:pt x="274" y="964"/>
                </a:lnTo>
                <a:lnTo>
                  <a:pt x="277" y="967"/>
                </a:lnTo>
                <a:lnTo>
                  <a:pt x="280" y="969"/>
                </a:lnTo>
                <a:lnTo>
                  <a:pt x="290" y="973"/>
                </a:lnTo>
                <a:lnTo>
                  <a:pt x="303" y="976"/>
                </a:lnTo>
                <a:lnTo>
                  <a:pt x="335" y="981"/>
                </a:lnTo>
                <a:lnTo>
                  <a:pt x="351" y="983"/>
                </a:lnTo>
                <a:lnTo>
                  <a:pt x="368" y="987"/>
                </a:lnTo>
                <a:lnTo>
                  <a:pt x="368" y="987"/>
                </a:lnTo>
                <a:lnTo>
                  <a:pt x="385" y="992"/>
                </a:lnTo>
                <a:lnTo>
                  <a:pt x="402" y="994"/>
                </a:lnTo>
                <a:lnTo>
                  <a:pt x="418" y="997"/>
                </a:lnTo>
                <a:lnTo>
                  <a:pt x="433" y="997"/>
                </a:lnTo>
                <a:lnTo>
                  <a:pt x="457" y="998"/>
                </a:lnTo>
                <a:lnTo>
                  <a:pt x="466" y="997"/>
                </a:lnTo>
                <a:lnTo>
                  <a:pt x="466" y="997"/>
                </a:lnTo>
                <a:lnTo>
                  <a:pt x="471" y="1012"/>
                </a:lnTo>
                <a:lnTo>
                  <a:pt x="476" y="1027"/>
                </a:lnTo>
                <a:lnTo>
                  <a:pt x="483" y="1041"/>
                </a:lnTo>
                <a:lnTo>
                  <a:pt x="483" y="1041"/>
                </a:lnTo>
                <a:lnTo>
                  <a:pt x="492" y="1062"/>
                </a:lnTo>
                <a:lnTo>
                  <a:pt x="501" y="1080"/>
                </a:lnTo>
                <a:lnTo>
                  <a:pt x="501" y="1080"/>
                </a:lnTo>
                <a:lnTo>
                  <a:pt x="504" y="1088"/>
                </a:lnTo>
                <a:lnTo>
                  <a:pt x="507" y="1103"/>
                </a:lnTo>
                <a:lnTo>
                  <a:pt x="512" y="1139"/>
                </a:lnTo>
                <a:lnTo>
                  <a:pt x="517" y="1187"/>
                </a:lnTo>
                <a:lnTo>
                  <a:pt x="524" y="1212"/>
                </a:lnTo>
                <a:lnTo>
                  <a:pt x="524" y="1212"/>
                </a:lnTo>
                <a:lnTo>
                  <a:pt x="524" y="1229"/>
                </a:lnTo>
                <a:lnTo>
                  <a:pt x="524" y="1264"/>
                </a:lnTo>
                <a:lnTo>
                  <a:pt x="524" y="1264"/>
                </a:lnTo>
                <a:lnTo>
                  <a:pt x="524" y="1273"/>
                </a:lnTo>
                <a:lnTo>
                  <a:pt x="525" y="1281"/>
                </a:lnTo>
                <a:lnTo>
                  <a:pt x="531" y="1300"/>
                </a:lnTo>
                <a:lnTo>
                  <a:pt x="538" y="1317"/>
                </a:lnTo>
                <a:lnTo>
                  <a:pt x="541" y="1326"/>
                </a:lnTo>
                <a:lnTo>
                  <a:pt x="543" y="1333"/>
                </a:lnTo>
                <a:lnTo>
                  <a:pt x="543" y="1333"/>
                </a:lnTo>
                <a:lnTo>
                  <a:pt x="544" y="1351"/>
                </a:lnTo>
                <a:lnTo>
                  <a:pt x="545" y="1374"/>
                </a:lnTo>
                <a:lnTo>
                  <a:pt x="545" y="1422"/>
                </a:lnTo>
                <a:lnTo>
                  <a:pt x="545" y="1480"/>
                </a:lnTo>
                <a:lnTo>
                  <a:pt x="545" y="1480"/>
                </a:lnTo>
                <a:lnTo>
                  <a:pt x="544" y="1491"/>
                </a:lnTo>
                <a:lnTo>
                  <a:pt x="543" y="1497"/>
                </a:lnTo>
                <a:lnTo>
                  <a:pt x="539" y="1500"/>
                </a:lnTo>
                <a:lnTo>
                  <a:pt x="536" y="1505"/>
                </a:lnTo>
                <a:lnTo>
                  <a:pt x="536" y="1505"/>
                </a:lnTo>
                <a:lnTo>
                  <a:pt x="532" y="1511"/>
                </a:lnTo>
                <a:lnTo>
                  <a:pt x="526" y="1517"/>
                </a:lnTo>
                <a:lnTo>
                  <a:pt x="524" y="1521"/>
                </a:lnTo>
                <a:lnTo>
                  <a:pt x="521" y="1524"/>
                </a:lnTo>
                <a:lnTo>
                  <a:pt x="520" y="1529"/>
                </a:lnTo>
                <a:lnTo>
                  <a:pt x="520" y="1533"/>
                </a:lnTo>
                <a:lnTo>
                  <a:pt x="520" y="1533"/>
                </a:lnTo>
                <a:lnTo>
                  <a:pt x="521" y="1538"/>
                </a:lnTo>
                <a:lnTo>
                  <a:pt x="524" y="1539"/>
                </a:lnTo>
                <a:lnTo>
                  <a:pt x="526" y="1540"/>
                </a:lnTo>
                <a:lnTo>
                  <a:pt x="529" y="1541"/>
                </a:lnTo>
                <a:lnTo>
                  <a:pt x="535" y="1540"/>
                </a:lnTo>
                <a:lnTo>
                  <a:pt x="539" y="1540"/>
                </a:lnTo>
                <a:lnTo>
                  <a:pt x="539" y="1540"/>
                </a:lnTo>
                <a:lnTo>
                  <a:pt x="561" y="1542"/>
                </a:lnTo>
                <a:lnTo>
                  <a:pt x="561" y="1542"/>
                </a:lnTo>
                <a:lnTo>
                  <a:pt x="567" y="1550"/>
                </a:lnTo>
                <a:lnTo>
                  <a:pt x="572" y="1554"/>
                </a:lnTo>
                <a:lnTo>
                  <a:pt x="574" y="1556"/>
                </a:lnTo>
                <a:lnTo>
                  <a:pt x="578" y="1556"/>
                </a:lnTo>
                <a:lnTo>
                  <a:pt x="578" y="1556"/>
                </a:lnTo>
                <a:lnTo>
                  <a:pt x="583" y="1554"/>
                </a:lnTo>
                <a:lnTo>
                  <a:pt x="589" y="1553"/>
                </a:lnTo>
                <a:lnTo>
                  <a:pt x="595" y="1551"/>
                </a:lnTo>
                <a:lnTo>
                  <a:pt x="597" y="1548"/>
                </a:lnTo>
                <a:lnTo>
                  <a:pt x="600" y="1546"/>
                </a:lnTo>
                <a:lnTo>
                  <a:pt x="600" y="1546"/>
                </a:lnTo>
                <a:lnTo>
                  <a:pt x="603" y="1539"/>
                </a:lnTo>
                <a:lnTo>
                  <a:pt x="604" y="1533"/>
                </a:lnTo>
                <a:lnTo>
                  <a:pt x="606" y="1517"/>
                </a:lnTo>
                <a:lnTo>
                  <a:pt x="606" y="1517"/>
                </a:lnTo>
                <a:lnTo>
                  <a:pt x="606" y="1510"/>
                </a:lnTo>
                <a:lnTo>
                  <a:pt x="606" y="1505"/>
                </a:lnTo>
                <a:lnTo>
                  <a:pt x="603" y="1495"/>
                </a:lnTo>
                <a:lnTo>
                  <a:pt x="603" y="1495"/>
                </a:lnTo>
                <a:lnTo>
                  <a:pt x="602" y="1485"/>
                </a:lnTo>
                <a:lnTo>
                  <a:pt x="603" y="1473"/>
                </a:lnTo>
                <a:lnTo>
                  <a:pt x="603" y="1473"/>
                </a:lnTo>
                <a:lnTo>
                  <a:pt x="603" y="1466"/>
                </a:lnTo>
                <a:lnTo>
                  <a:pt x="602" y="1462"/>
                </a:lnTo>
                <a:lnTo>
                  <a:pt x="600" y="1454"/>
                </a:lnTo>
                <a:lnTo>
                  <a:pt x="600" y="1454"/>
                </a:lnTo>
                <a:lnTo>
                  <a:pt x="598" y="1447"/>
                </a:lnTo>
                <a:lnTo>
                  <a:pt x="598" y="1435"/>
                </a:lnTo>
                <a:lnTo>
                  <a:pt x="600" y="1393"/>
                </a:lnTo>
                <a:lnTo>
                  <a:pt x="600" y="1393"/>
                </a:lnTo>
                <a:lnTo>
                  <a:pt x="601" y="1354"/>
                </a:lnTo>
                <a:lnTo>
                  <a:pt x="604" y="1303"/>
                </a:lnTo>
                <a:lnTo>
                  <a:pt x="609" y="1238"/>
                </a:lnTo>
                <a:lnTo>
                  <a:pt x="621" y="1238"/>
                </a:lnTo>
                <a:lnTo>
                  <a:pt x="621" y="1238"/>
                </a:lnTo>
                <a:lnTo>
                  <a:pt x="621" y="1299"/>
                </a:lnTo>
                <a:lnTo>
                  <a:pt x="623" y="1346"/>
                </a:lnTo>
                <a:lnTo>
                  <a:pt x="624" y="1365"/>
                </a:lnTo>
                <a:lnTo>
                  <a:pt x="625" y="1377"/>
                </a:lnTo>
                <a:lnTo>
                  <a:pt x="625" y="1377"/>
                </a:lnTo>
                <a:lnTo>
                  <a:pt x="626" y="1391"/>
                </a:lnTo>
                <a:lnTo>
                  <a:pt x="626" y="1410"/>
                </a:lnTo>
                <a:lnTo>
                  <a:pt x="624" y="1460"/>
                </a:lnTo>
                <a:lnTo>
                  <a:pt x="619" y="1513"/>
                </a:lnTo>
                <a:lnTo>
                  <a:pt x="615" y="1552"/>
                </a:lnTo>
                <a:lnTo>
                  <a:pt x="615" y="1552"/>
                </a:lnTo>
                <a:lnTo>
                  <a:pt x="613" y="1577"/>
                </a:lnTo>
                <a:lnTo>
                  <a:pt x="613" y="1587"/>
                </a:lnTo>
                <a:lnTo>
                  <a:pt x="613" y="1587"/>
                </a:lnTo>
                <a:lnTo>
                  <a:pt x="613" y="1601"/>
                </a:lnTo>
                <a:lnTo>
                  <a:pt x="613" y="1610"/>
                </a:lnTo>
                <a:lnTo>
                  <a:pt x="613" y="1610"/>
                </a:lnTo>
                <a:lnTo>
                  <a:pt x="612" y="1612"/>
                </a:lnTo>
                <a:lnTo>
                  <a:pt x="613" y="1616"/>
                </a:lnTo>
                <a:lnTo>
                  <a:pt x="613" y="1619"/>
                </a:lnTo>
                <a:lnTo>
                  <a:pt x="613" y="1626"/>
                </a:lnTo>
                <a:lnTo>
                  <a:pt x="613" y="1626"/>
                </a:lnTo>
                <a:lnTo>
                  <a:pt x="612" y="1629"/>
                </a:lnTo>
                <a:lnTo>
                  <a:pt x="613" y="1632"/>
                </a:lnTo>
                <a:lnTo>
                  <a:pt x="615" y="1636"/>
                </a:lnTo>
                <a:lnTo>
                  <a:pt x="621" y="1645"/>
                </a:lnTo>
                <a:lnTo>
                  <a:pt x="621" y="1645"/>
                </a:lnTo>
                <a:lnTo>
                  <a:pt x="625" y="1646"/>
                </a:lnTo>
                <a:lnTo>
                  <a:pt x="630" y="1646"/>
                </a:lnTo>
                <a:lnTo>
                  <a:pt x="645" y="1646"/>
                </a:lnTo>
                <a:lnTo>
                  <a:pt x="662" y="1644"/>
                </a:lnTo>
                <a:lnTo>
                  <a:pt x="676" y="1641"/>
                </a:lnTo>
                <a:lnTo>
                  <a:pt x="676" y="1641"/>
                </a:lnTo>
                <a:lnTo>
                  <a:pt x="682" y="1639"/>
                </a:lnTo>
                <a:lnTo>
                  <a:pt x="686" y="1635"/>
                </a:lnTo>
                <a:lnTo>
                  <a:pt x="696" y="1624"/>
                </a:lnTo>
                <a:lnTo>
                  <a:pt x="710" y="1606"/>
                </a:lnTo>
                <a:lnTo>
                  <a:pt x="710" y="1606"/>
                </a:lnTo>
                <a:lnTo>
                  <a:pt x="713" y="1604"/>
                </a:lnTo>
                <a:lnTo>
                  <a:pt x="713" y="1601"/>
                </a:lnTo>
                <a:lnTo>
                  <a:pt x="713" y="1600"/>
                </a:lnTo>
                <a:lnTo>
                  <a:pt x="712" y="1599"/>
                </a:lnTo>
                <a:lnTo>
                  <a:pt x="707" y="1595"/>
                </a:lnTo>
                <a:lnTo>
                  <a:pt x="701" y="1591"/>
                </a:lnTo>
                <a:lnTo>
                  <a:pt x="701" y="1591"/>
                </a:lnTo>
                <a:lnTo>
                  <a:pt x="698" y="1587"/>
                </a:lnTo>
                <a:lnTo>
                  <a:pt x="694" y="1585"/>
                </a:lnTo>
                <a:lnTo>
                  <a:pt x="685" y="1581"/>
                </a:lnTo>
                <a:lnTo>
                  <a:pt x="678" y="1577"/>
                </a:lnTo>
                <a:lnTo>
                  <a:pt x="673" y="1575"/>
                </a:lnTo>
                <a:lnTo>
                  <a:pt x="673" y="1575"/>
                </a:lnTo>
                <a:lnTo>
                  <a:pt x="672" y="1572"/>
                </a:lnTo>
                <a:lnTo>
                  <a:pt x="671" y="1570"/>
                </a:lnTo>
                <a:lnTo>
                  <a:pt x="671" y="1560"/>
                </a:lnTo>
                <a:lnTo>
                  <a:pt x="673" y="1536"/>
                </a:lnTo>
                <a:lnTo>
                  <a:pt x="673" y="1536"/>
                </a:lnTo>
                <a:lnTo>
                  <a:pt x="677" y="1485"/>
                </a:lnTo>
                <a:lnTo>
                  <a:pt x="680" y="1447"/>
                </a:lnTo>
                <a:lnTo>
                  <a:pt x="685" y="1412"/>
                </a:lnTo>
                <a:lnTo>
                  <a:pt x="685" y="1412"/>
                </a:lnTo>
                <a:lnTo>
                  <a:pt x="691" y="1383"/>
                </a:lnTo>
                <a:lnTo>
                  <a:pt x="697" y="1360"/>
                </a:lnTo>
                <a:lnTo>
                  <a:pt x="702" y="1340"/>
                </a:lnTo>
                <a:lnTo>
                  <a:pt x="703" y="1330"/>
                </a:lnTo>
                <a:lnTo>
                  <a:pt x="704" y="1321"/>
                </a:lnTo>
                <a:lnTo>
                  <a:pt x="704" y="1321"/>
                </a:lnTo>
                <a:lnTo>
                  <a:pt x="706" y="1299"/>
                </a:lnTo>
                <a:lnTo>
                  <a:pt x="708" y="1277"/>
                </a:lnTo>
                <a:lnTo>
                  <a:pt x="710" y="1254"/>
                </a:lnTo>
                <a:lnTo>
                  <a:pt x="730" y="1247"/>
                </a:lnTo>
                <a:lnTo>
                  <a:pt x="730" y="1247"/>
                </a:lnTo>
                <a:lnTo>
                  <a:pt x="731" y="1242"/>
                </a:lnTo>
                <a:lnTo>
                  <a:pt x="731" y="1239"/>
                </a:lnTo>
                <a:lnTo>
                  <a:pt x="730" y="1235"/>
                </a:lnTo>
                <a:lnTo>
                  <a:pt x="730" y="1235"/>
                </a:lnTo>
                <a:lnTo>
                  <a:pt x="731" y="1224"/>
                </a:lnTo>
                <a:lnTo>
                  <a:pt x="736" y="1198"/>
                </a:lnTo>
                <a:lnTo>
                  <a:pt x="750" y="1117"/>
                </a:lnTo>
                <a:lnTo>
                  <a:pt x="766" y="1029"/>
                </a:lnTo>
                <a:lnTo>
                  <a:pt x="771" y="993"/>
                </a:lnTo>
                <a:lnTo>
                  <a:pt x="774" y="969"/>
                </a:lnTo>
                <a:lnTo>
                  <a:pt x="774" y="969"/>
                </a:lnTo>
                <a:lnTo>
                  <a:pt x="775" y="948"/>
                </a:lnTo>
                <a:lnTo>
                  <a:pt x="775" y="923"/>
                </a:lnTo>
                <a:lnTo>
                  <a:pt x="774" y="870"/>
                </a:lnTo>
                <a:lnTo>
                  <a:pt x="771" y="806"/>
                </a:lnTo>
                <a:lnTo>
                  <a:pt x="771" y="800"/>
                </a:lnTo>
                <a:lnTo>
                  <a:pt x="771" y="800"/>
                </a:lnTo>
                <a:lnTo>
                  <a:pt x="780" y="779"/>
                </a:lnTo>
                <a:lnTo>
                  <a:pt x="780" y="779"/>
                </a:lnTo>
                <a:lnTo>
                  <a:pt x="783" y="770"/>
                </a:lnTo>
                <a:lnTo>
                  <a:pt x="784" y="768"/>
                </a:lnTo>
                <a:lnTo>
                  <a:pt x="783" y="765"/>
                </a:lnTo>
                <a:lnTo>
                  <a:pt x="780" y="762"/>
                </a:lnTo>
                <a:lnTo>
                  <a:pt x="778" y="756"/>
                </a:lnTo>
                <a:lnTo>
                  <a:pt x="778" y="756"/>
                </a:lnTo>
                <a:lnTo>
                  <a:pt x="763" y="726"/>
                </a:lnTo>
                <a:lnTo>
                  <a:pt x="756" y="708"/>
                </a:lnTo>
                <a:lnTo>
                  <a:pt x="753" y="700"/>
                </a:lnTo>
                <a:lnTo>
                  <a:pt x="751" y="695"/>
                </a:lnTo>
                <a:lnTo>
                  <a:pt x="751" y="695"/>
                </a:lnTo>
                <a:lnTo>
                  <a:pt x="753" y="692"/>
                </a:lnTo>
                <a:lnTo>
                  <a:pt x="754" y="687"/>
                </a:lnTo>
                <a:lnTo>
                  <a:pt x="759" y="676"/>
                </a:lnTo>
                <a:lnTo>
                  <a:pt x="768" y="661"/>
                </a:lnTo>
                <a:lnTo>
                  <a:pt x="768" y="661"/>
                </a:lnTo>
                <a:lnTo>
                  <a:pt x="772" y="656"/>
                </a:lnTo>
                <a:lnTo>
                  <a:pt x="777" y="652"/>
                </a:lnTo>
                <a:lnTo>
                  <a:pt x="784" y="649"/>
                </a:lnTo>
                <a:lnTo>
                  <a:pt x="819" y="736"/>
                </a:lnTo>
                <a:lnTo>
                  <a:pt x="819" y="736"/>
                </a:lnTo>
                <a:lnTo>
                  <a:pt x="824" y="757"/>
                </a:lnTo>
                <a:lnTo>
                  <a:pt x="827" y="777"/>
                </a:lnTo>
                <a:lnTo>
                  <a:pt x="831" y="800"/>
                </a:lnTo>
                <a:lnTo>
                  <a:pt x="831" y="800"/>
                </a:lnTo>
                <a:lnTo>
                  <a:pt x="833" y="816"/>
                </a:lnTo>
                <a:lnTo>
                  <a:pt x="832" y="820"/>
                </a:lnTo>
                <a:lnTo>
                  <a:pt x="832" y="822"/>
                </a:lnTo>
                <a:lnTo>
                  <a:pt x="830" y="824"/>
                </a:lnTo>
                <a:lnTo>
                  <a:pt x="828" y="826"/>
                </a:lnTo>
                <a:lnTo>
                  <a:pt x="828" y="829"/>
                </a:lnTo>
                <a:lnTo>
                  <a:pt x="828" y="829"/>
                </a:lnTo>
                <a:lnTo>
                  <a:pt x="827" y="836"/>
                </a:lnTo>
                <a:lnTo>
                  <a:pt x="828" y="841"/>
                </a:lnTo>
                <a:lnTo>
                  <a:pt x="830" y="845"/>
                </a:lnTo>
                <a:lnTo>
                  <a:pt x="831" y="848"/>
                </a:lnTo>
                <a:lnTo>
                  <a:pt x="831" y="848"/>
                </a:lnTo>
                <a:lnTo>
                  <a:pt x="832" y="848"/>
                </a:lnTo>
                <a:lnTo>
                  <a:pt x="833" y="848"/>
                </a:lnTo>
                <a:lnTo>
                  <a:pt x="837" y="846"/>
                </a:lnTo>
                <a:lnTo>
                  <a:pt x="841" y="841"/>
                </a:lnTo>
                <a:lnTo>
                  <a:pt x="841" y="841"/>
                </a:lnTo>
                <a:lnTo>
                  <a:pt x="843" y="845"/>
                </a:lnTo>
                <a:lnTo>
                  <a:pt x="847" y="848"/>
                </a:lnTo>
                <a:lnTo>
                  <a:pt x="847" y="848"/>
                </a:lnTo>
                <a:lnTo>
                  <a:pt x="848" y="848"/>
                </a:lnTo>
                <a:lnTo>
                  <a:pt x="848" y="851"/>
                </a:lnTo>
                <a:lnTo>
                  <a:pt x="847" y="852"/>
                </a:lnTo>
                <a:lnTo>
                  <a:pt x="844" y="855"/>
                </a:lnTo>
                <a:lnTo>
                  <a:pt x="844" y="855"/>
                </a:lnTo>
                <a:lnTo>
                  <a:pt x="842" y="857"/>
                </a:lnTo>
                <a:lnTo>
                  <a:pt x="841" y="859"/>
                </a:lnTo>
                <a:lnTo>
                  <a:pt x="842" y="863"/>
                </a:lnTo>
                <a:lnTo>
                  <a:pt x="844" y="864"/>
                </a:lnTo>
                <a:lnTo>
                  <a:pt x="844" y="864"/>
                </a:lnTo>
                <a:lnTo>
                  <a:pt x="856" y="864"/>
                </a:lnTo>
                <a:lnTo>
                  <a:pt x="869" y="864"/>
                </a:lnTo>
                <a:lnTo>
                  <a:pt x="869" y="864"/>
                </a:lnTo>
                <a:lnTo>
                  <a:pt x="877" y="863"/>
                </a:lnTo>
                <a:lnTo>
                  <a:pt x="881" y="861"/>
                </a:lnTo>
                <a:lnTo>
                  <a:pt x="881" y="861"/>
                </a:lnTo>
                <a:lnTo>
                  <a:pt x="884" y="859"/>
                </a:lnTo>
                <a:lnTo>
                  <a:pt x="885" y="858"/>
                </a:lnTo>
                <a:lnTo>
                  <a:pt x="885" y="852"/>
                </a:lnTo>
                <a:lnTo>
                  <a:pt x="884" y="847"/>
                </a:lnTo>
                <a:lnTo>
                  <a:pt x="881" y="841"/>
                </a:lnTo>
                <a:lnTo>
                  <a:pt x="881" y="841"/>
                </a:lnTo>
                <a:lnTo>
                  <a:pt x="878" y="834"/>
                </a:lnTo>
                <a:lnTo>
                  <a:pt x="872" y="822"/>
                </a:lnTo>
                <a:lnTo>
                  <a:pt x="863" y="806"/>
                </a:lnTo>
                <a:lnTo>
                  <a:pt x="863" y="806"/>
                </a:lnTo>
                <a:lnTo>
                  <a:pt x="861" y="803"/>
                </a:lnTo>
                <a:lnTo>
                  <a:pt x="860" y="798"/>
                </a:lnTo>
                <a:lnTo>
                  <a:pt x="860" y="794"/>
                </a:lnTo>
                <a:lnTo>
                  <a:pt x="860" y="794"/>
                </a:lnTo>
                <a:lnTo>
                  <a:pt x="863" y="711"/>
                </a:lnTo>
                <a:lnTo>
                  <a:pt x="863" y="711"/>
                </a:lnTo>
                <a:lnTo>
                  <a:pt x="862" y="699"/>
                </a:lnTo>
                <a:lnTo>
                  <a:pt x="861" y="685"/>
                </a:lnTo>
                <a:lnTo>
                  <a:pt x="857" y="657"/>
                </a:lnTo>
                <a:lnTo>
                  <a:pt x="853" y="635"/>
                </a:lnTo>
                <a:lnTo>
                  <a:pt x="850" y="626"/>
                </a:lnTo>
                <a:lnTo>
                  <a:pt x="869" y="614"/>
                </a:lnTo>
                <a:lnTo>
                  <a:pt x="869" y="614"/>
                </a:lnTo>
                <a:lnTo>
                  <a:pt x="878" y="606"/>
                </a:lnTo>
                <a:lnTo>
                  <a:pt x="886" y="600"/>
                </a:lnTo>
                <a:lnTo>
                  <a:pt x="891" y="594"/>
                </a:lnTo>
                <a:lnTo>
                  <a:pt x="891" y="594"/>
                </a:lnTo>
                <a:lnTo>
                  <a:pt x="892" y="592"/>
                </a:lnTo>
                <a:lnTo>
                  <a:pt x="891" y="587"/>
                </a:lnTo>
                <a:lnTo>
                  <a:pt x="884" y="574"/>
                </a:lnTo>
                <a:lnTo>
                  <a:pt x="875" y="555"/>
                </a:lnTo>
                <a:lnTo>
                  <a:pt x="863" y="534"/>
                </a:lnTo>
                <a:lnTo>
                  <a:pt x="841" y="497"/>
                </a:lnTo>
                <a:lnTo>
                  <a:pt x="828" y="476"/>
                </a:lnTo>
                <a:lnTo>
                  <a:pt x="828" y="476"/>
                </a:lnTo>
                <a:lnTo>
                  <a:pt x="785" y="435"/>
                </a:lnTo>
                <a:lnTo>
                  <a:pt x="743" y="394"/>
                </a:lnTo>
                <a:lnTo>
                  <a:pt x="743" y="394"/>
                </a:lnTo>
                <a:lnTo>
                  <a:pt x="730" y="388"/>
                </a:lnTo>
                <a:lnTo>
                  <a:pt x="706" y="376"/>
                </a:lnTo>
                <a:lnTo>
                  <a:pt x="682" y="365"/>
                </a:lnTo>
                <a:lnTo>
                  <a:pt x="669" y="359"/>
                </a:lnTo>
                <a:lnTo>
                  <a:pt x="669" y="359"/>
                </a:lnTo>
                <a:lnTo>
                  <a:pt x="668" y="357"/>
                </a:lnTo>
                <a:lnTo>
                  <a:pt x="668" y="355"/>
                </a:lnTo>
                <a:lnTo>
                  <a:pt x="668" y="347"/>
                </a:lnTo>
                <a:lnTo>
                  <a:pt x="669" y="338"/>
                </a:lnTo>
                <a:lnTo>
                  <a:pt x="669" y="338"/>
                </a:lnTo>
                <a:lnTo>
                  <a:pt x="671" y="336"/>
                </a:lnTo>
                <a:lnTo>
                  <a:pt x="676" y="335"/>
                </a:lnTo>
                <a:lnTo>
                  <a:pt x="682" y="330"/>
                </a:lnTo>
                <a:lnTo>
                  <a:pt x="691" y="321"/>
                </a:lnTo>
                <a:lnTo>
                  <a:pt x="691" y="321"/>
                </a:lnTo>
                <a:lnTo>
                  <a:pt x="696" y="316"/>
                </a:lnTo>
                <a:lnTo>
                  <a:pt x="698" y="311"/>
                </a:lnTo>
                <a:lnTo>
                  <a:pt x="698" y="308"/>
                </a:lnTo>
                <a:lnTo>
                  <a:pt x="698" y="304"/>
                </a:lnTo>
                <a:lnTo>
                  <a:pt x="696" y="297"/>
                </a:lnTo>
                <a:lnTo>
                  <a:pt x="695" y="293"/>
                </a:lnTo>
                <a:lnTo>
                  <a:pt x="695" y="290"/>
                </a:lnTo>
                <a:lnTo>
                  <a:pt x="695" y="290"/>
                </a:lnTo>
                <a:lnTo>
                  <a:pt x="697" y="280"/>
                </a:lnTo>
                <a:lnTo>
                  <a:pt x="698" y="264"/>
                </a:lnTo>
                <a:lnTo>
                  <a:pt x="698" y="249"/>
                </a:lnTo>
                <a:lnTo>
                  <a:pt x="698" y="249"/>
                </a:lnTo>
                <a:lnTo>
                  <a:pt x="698" y="244"/>
                </a:lnTo>
                <a:lnTo>
                  <a:pt x="701" y="238"/>
                </a:lnTo>
                <a:lnTo>
                  <a:pt x="704" y="226"/>
                </a:lnTo>
                <a:lnTo>
                  <a:pt x="704" y="226"/>
                </a:lnTo>
                <a:lnTo>
                  <a:pt x="704" y="221"/>
                </a:lnTo>
                <a:lnTo>
                  <a:pt x="704" y="216"/>
                </a:lnTo>
                <a:lnTo>
                  <a:pt x="704" y="209"/>
                </a:lnTo>
                <a:lnTo>
                  <a:pt x="704" y="200"/>
                </a:lnTo>
                <a:lnTo>
                  <a:pt x="704" y="200"/>
                </a:lnTo>
                <a:lnTo>
                  <a:pt x="703" y="190"/>
                </a:lnTo>
                <a:lnTo>
                  <a:pt x="702" y="179"/>
                </a:lnTo>
                <a:lnTo>
                  <a:pt x="698" y="165"/>
                </a:lnTo>
                <a:lnTo>
                  <a:pt x="730" y="159"/>
                </a:lnTo>
                <a:lnTo>
                  <a:pt x="730" y="159"/>
                </a:lnTo>
                <a:lnTo>
                  <a:pt x="750" y="149"/>
                </a:lnTo>
                <a:lnTo>
                  <a:pt x="772" y="138"/>
                </a:lnTo>
                <a:lnTo>
                  <a:pt x="800" y="124"/>
                </a:lnTo>
                <a:lnTo>
                  <a:pt x="800" y="124"/>
                </a:lnTo>
                <a:lnTo>
                  <a:pt x="815" y="118"/>
                </a:lnTo>
                <a:lnTo>
                  <a:pt x="831" y="112"/>
                </a:lnTo>
                <a:lnTo>
                  <a:pt x="862" y="104"/>
                </a:lnTo>
                <a:lnTo>
                  <a:pt x="895" y="96"/>
                </a:lnTo>
                <a:lnTo>
                  <a:pt x="745" y="0"/>
                </a:lnTo>
                <a:lnTo>
                  <a:pt x="745" y="0"/>
                </a:lnTo>
                <a:lnTo>
                  <a:pt x="727" y="0"/>
                </a:lnTo>
                <a:lnTo>
                  <a:pt x="701" y="0"/>
                </a:lnTo>
                <a:lnTo>
                  <a:pt x="701" y="0"/>
                </a:lnTo>
                <a:lnTo>
                  <a:pt x="413" y="35"/>
                </a:lnTo>
                <a:lnTo>
                  <a:pt x="413" y="35"/>
                </a:lnTo>
                <a:lnTo>
                  <a:pt x="377" y="55"/>
                </a:lnTo>
                <a:lnTo>
                  <a:pt x="348" y="70"/>
                </a:lnTo>
                <a:lnTo>
                  <a:pt x="326" y="80"/>
                </a:lnTo>
                <a:lnTo>
                  <a:pt x="326" y="80"/>
                </a:lnTo>
                <a:lnTo>
                  <a:pt x="250" y="115"/>
                </a:lnTo>
                <a:lnTo>
                  <a:pt x="178" y="147"/>
                </a:lnTo>
                <a:lnTo>
                  <a:pt x="178" y="147"/>
                </a:lnTo>
                <a:lnTo>
                  <a:pt x="135" y="161"/>
                </a:lnTo>
                <a:lnTo>
                  <a:pt x="109" y="170"/>
                </a:lnTo>
                <a:lnTo>
                  <a:pt x="99" y="174"/>
                </a:lnTo>
                <a:lnTo>
                  <a:pt x="91" y="179"/>
                </a:lnTo>
                <a:lnTo>
                  <a:pt x="91" y="179"/>
                </a:lnTo>
                <a:lnTo>
                  <a:pt x="89" y="182"/>
                </a:lnTo>
                <a:lnTo>
                  <a:pt x="84" y="188"/>
                </a:lnTo>
                <a:lnTo>
                  <a:pt x="72" y="209"/>
                </a:lnTo>
                <a:lnTo>
                  <a:pt x="41" y="265"/>
                </a:lnTo>
                <a:lnTo>
                  <a:pt x="0" y="344"/>
                </a:lnTo>
                <a:lnTo>
                  <a:pt x="89" y="315"/>
                </a:lnTo>
                <a:lnTo>
                  <a:pt x="89" y="315"/>
                </a:lnTo>
                <a:lnTo>
                  <a:pt x="96" y="312"/>
                </a:lnTo>
                <a:lnTo>
                  <a:pt x="133" y="303"/>
                </a:lnTo>
                <a:lnTo>
                  <a:pt x="133" y="303"/>
                </a:lnTo>
                <a:lnTo>
                  <a:pt x="149" y="299"/>
                </a:lnTo>
                <a:lnTo>
                  <a:pt x="168" y="296"/>
                </a:lnTo>
                <a:lnTo>
                  <a:pt x="208" y="291"/>
                </a:lnTo>
                <a:lnTo>
                  <a:pt x="254" y="286"/>
                </a:lnTo>
                <a:lnTo>
                  <a:pt x="454" y="229"/>
                </a:lnTo>
                <a:close/>
                <a:moveTo>
                  <a:pt x="524" y="210"/>
                </a:moveTo>
                <a:lnTo>
                  <a:pt x="524" y="210"/>
                </a:lnTo>
                <a:lnTo>
                  <a:pt x="526" y="227"/>
                </a:lnTo>
                <a:lnTo>
                  <a:pt x="530" y="251"/>
                </a:lnTo>
                <a:lnTo>
                  <a:pt x="530" y="251"/>
                </a:lnTo>
                <a:lnTo>
                  <a:pt x="531" y="259"/>
                </a:lnTo>
                <a:lnTo>
                  <a:pt x="533" y="268"/>
                </a:lnTo>
                <a:lnTo>
                  <a:pt x="537" y="273"/>
                </a:lnTo>
                <a:lnTo>
                  <a:pt x="539" y="277"/>
                </a:lnTo>
                <a:lnTo>
                  <a:pt x="539" y="277"/>
                </a:lnTo>
                <a:lnTo>
                  <a:pt x="541" y="280"/>
                </a:lnTo>
                <a:lnTo>
                  <a:pt x="542" y="283"/>
                </a:lnTo>
                <a:lnTo>
                  <a:pt x="543" y="287"/>
                </a:lnTo>
                <a:lnTo>
                  <a:pt x="544" y="288"/>
                </a:lnTo>
                <a:lnTo>
                  <a:pt x="545" y="290"/>
                </a:lnTo>
                <a:lnTo>
                  <a:pt x="545" y="290"/>
                </a:lnTo>
                <a:lnTo>
                  <a:pt x="559" y="293"/>
                </a:lnTo>
                <a:lnTo>
                  <a:pt x="559" y="293"/>
                </a:lnTo>
                <a:lnTo>
                  <a:pt x="561" y="294"/>
                </a:lnTo>
                <a:lnTo>
                  <a:pt x="563" y="297"/>
                </a:lnTo>
                <a:lnTo>
                  <a:pt x="565" y="303"/>
                </a:lnTo>
                <a:lnTo>
                  <a:pt x="565" y="303"/>
                </a:lnTo>
                <a:lnTo>
                  <a:pt x="567" y="315"/>
                </a:lnTo>
                <a:lnTo>
                  <a:pt x="568" y="320"/>
                </a:lnTo>
                <a:lnTo>
                  <a:pt x="568" y="324"/>
                </a:lnTo>
                <a:lnTo>
                  <a:pt x="568" y="324"/>
                </a:lnTo>
                <a:lnTo>
                  <a:pt x="568" y="328"/>
                </a:lnTo>
                <a:lnTo>
                  <a:pt x="568" y="330"/>
                </a:lnTo>
                <a:lnTo>
                  <a:pt x="568" y="334"/>
                </a:lnTo>
                <a:lnTo>
                  <a:pt x="565" y="338"/>
                </a:lnTo>
                <a:lnTo>
                  <a:pt x="565" y="338"/>
                </a:lnTo>
                <a:lnTo>
                  <a:pt x="548" y="349"/>
                </a:lnTo>
                <a:lnTo>
                  <a:pt x="536" y="356"/>
                </a:lnTo>
                <a:lnTo>
                  <a:pt x="536" y="356"/>
                </a:lnTo>
                <a:lnTo>
                  <a:pt x="530" y="358"/>
                </a:lnTo>
                <a:lnTo>
                  <a:pt x="524" y="359"/>
                </a:lnTo>
                <a:lnTo>
                  <a:pt x="520" y="359"/>
                </a:lnTo>
                <a:lnTo>
                  <a:pt x="520" y="359"/>
                </a:lnTo>
                <a:lnTo>
                  <a:pt x="518" y="361"/>
                </a:lnTo>
                <a:lnTo>
                  <a:pt x="515" y="363"/>
                </a:lnTo>
                <a:lnTo>
                  <a:pt x="512" y="367"/>
                </a:lnTo>
                <a:lnTo>
                  <a:pt x="466" y="226"/>
                </a:lnTo>
                <a:lnTo>
                  <a:pt x="524" y="210"/>
                </a:lnTo>
                <a:close/>
                <a:moveTo>
                  <a:pt x="419" y="680"/>
                </a:moveTo>
                <a:lnTo>
                  <a:pt x="431" y="676"/>
                </a:lnTo>
                <a:lnTo>
                  <a:pt x="419" y="711"/>
                </a:lnTo>
                <a:lnTo>
                  <a:pt x="419" y="680"/>
                </a:lnTo>
                <a:close/>
                <a:moveTo>
                  <a:pt x="450" y="699"/>
                </a:moveTo>
                <a:lnTo>
                  <a:pt x="444" y="744"/>
                </a:lnTo>
                <a:lnTo>
                  <a:pt x="435" y="759"/>
                </a:lnTo>
                <a:lnTo>
                  <a:pt x="429" y="756"/>
                </a:lnTo>
                <a:lnTo>
                  <a:pt x="450" y="699"/>
                </a:lnTo>
                <a:close/>
                <a:moveTo>
                  <a:pt x="380" y="664"/>
                </a:moveTo>
                <a:lnTo>
                  <a:pt x="400" y="680"/>
                </a:lnTo>
                <a:lnTo>
                  <a:pt x="396" y="740"/>
                </a:lnTo>
                <a:lnTo>
                  <a:pt x="345" y="734"/>
                </a:lnTo>
                <a:lnTo>
                  <a:pt x="380" y="6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0D8F4E6-627E-4DD9-AE13-F8BFCB63A2E7}"/>
              </a:ext>
            </a:extLst>
          </p:cNvPr>
          <p:cNvSpPr>
            <a:spLocks/>
          </p:cNvSpPr>
          <p:nvPr/>
        </p:nvSpPr>
        <p:spPr bwMode="auto">
          <a:xfrm>
            <a:off x="740940" y="2806922"/>
            <a:ext cx="880497" cy="1627168"/>
          </a:xfrm>
          <a:custGeom>
            <a:avLst/>
            <a:gdLst>
              <a:gd name="T0" fmla="*/ 103 w 704"/>
              <a:gd name="T1" fmla="*/ 242 h 1301"/>
              <a:gd name="T2" fmla="*/ 51 w 704"/>
              <a:gd name="T3" fmla="*/ 201 h 1301"/>
              <a:gd name="T4" fmla="*/ 304 w 704"/>
              <a:gd name="T5" fmla="*/ 23 h 1301"/>
              <a:gd name="T6" fmla="*/ 310 w 704"/>
              <a:gd name="T7" fmla="*/ 11 h 1301"/>
              <a:gd name="T8" fmla="*/ 326 w 704"/>
              <a:gd name="T9" fmla="*/ 16 h 1301"/>
              <a:gd name="T10" fmla="*/ 682 w 704"/>
              <a:gd name="T11" fmla="*/ 95 h 1301"/>
              <a:gd name="T12" fmla="*/ 605 w 704"/>
              <a:gd name="T13" fmla="*/ 129 h 1301"/>
              <a:gd name="T14" fmla="*/ 539 w 704"/>
              <a:gd name="T15" fmla="*/ 152 h 1301"/>
              <a:gd name="T16" fmla="*/ 423 w 704"/>
              <a:gd name="T17" fmla="*/ 187 h 1301"/>
              <a:gd name="T18" fmla="*/ 394 w 704"/>
              <a:gd name="T19" fmla="*/ 235 h 1301"/>
              <a:gd name="T20" fmla="*/ 382 w 704"/>
              <a:gd name="T21" fmla="*/ 264 h 1301"/>
              <a:gd name="T22" fmla="*/ 463 w 704"/>
              <a:gd name="T23" fmla="*/ 284 h 1301"/>
              <a:gd name="T24" fmla="*/ 511 w 704"/>
              <a:gd name="T25" fmla="*/ 329 h 1301"/>
              <a:gd name="T26" fmla="*/ 551 w 704"/>
              <a:gd name="T27" fmla="*/ 455 h 1301"/>
              <a:gd name="T28" fmla="*/ 561 w 704"/>
              <a:gd name="T29" fmla="*/ 489 h 1301"/>
              <a:gd name="T30" fmla="*/ 600 w 704"/>
              <a:gd name="T31" fmla="*/ 597 h 1301"/>
              <a:gd name="T32" fmla="*/ 588 w 704"/>
              <a:gd name="T33" fmla="*/ 614 h 1301"/>
              <a:gd name="T34" fmla="*/ 520 w 704"/>
              <a:gd name="T35" fmla="*/ 659 h 1301"/>
              <a:gd name="T36" fmla="*/ 485 w 704"/>
              <a:gd name="T37" fmla="*/ 805 h 1301"/>
              <a:gd name="T38" fmla="*/ 474 w 704"/>
              <a:gd name="T39" fmla="*/ 938 h 1301"/>
              <a:gd name="T40" fmla="*/ 471 w 704"/>
              <a:gd name="T41" fmla="*/ 971 h 1301"/>
              <a:gd name="T42" fmla="*/ 479 w 704"/>
              <a:gd name="T43" fmla="*/ 1170 h 1301"/>
              <a:gd name="T44" fmla="*/ 486 w 704"/>
              <a:gd name="T45" fmla="*/ 1213 h 1301"/>
              <a:gd name="T46" fmla="*/ 479 w 704"/>
              <a:gd name="T47" fmla="*/ 1258 h 1301"/>
              <a:gd name="T48" fmla="*/ 461 w 704"/>
              <a:gd name="T49" fmla="*/ 1282 h 1301"/>
              <a:gd name="T50" fmla="*/ 429 w 704"/>
              <a:gd name="T51" fmla="*/ 1291 h 1301"/>
              <a:gd name="T52" fmla="*/ 412 w 704"/>
              <a:gd name="T53" fmla="*/ 1282 h 1301"/>
              <a:gd name="T54" fmla="*/ 403 w 704"/>
              <a:gd name="T55" fmla="*/ 1207 h 1301"/>
              <a:gd name="T56" fmla="*/ 382 w 704"/>
              <a:gd name="T57" fmla="*/ 1171 h 1301"/>
              <a:gd name="T58" fmla="*/ 379 w 704"/>
              <a:gd name="T59" fmla="*/ 1114 h 1301"/>
              <a:gd name="T60" fmla="*/ 377 w 704"/>
              <a:gd name="T61" fmla="*/ 1047 h 1301"/>
              <a:gd name="T62" fmla="*/ 353 w 704"/>
              <a:gd name="T63" fmla="*/ 972 h 1301"/>
              <a:gd name="T64" fmla="*/ 346 w 704"/>
              <a:gd name="T65" fmla="*/ 1038 h 1301"/>
              <a:gd name="T66" fmla="*/ 374 w 704"/>
              <a:gd name="T67" fmla="*/ 1220 h 1301"/>
              <a:gd name="T68" fmla="*/ 369 w 704"/>
              <a:gd name="T69" fmla="*/ 1256 h 1301"/>
              <a:gd name="T70" fmla="*/ 365 w 704"/>
              <a:gd name="T71" fmla="*/ 1279 h 1301"/>
              <a:gd name="T72" fmla="*/ 345 w 704"/>
              <a:gd name="T73" fmla="*/ 1299 h 1301"/>
              <a:gd name="T74" fmla="*/ 293 w 704"/>
              <a:gd name="T75" fmla="*/ 1301 h 1301"/>
              <a:gd name="T76" fmla="*/ 292 w 704"/>
              <a:gd name="T77" fmla="*/ 1271 h 1301"/>
              <a:gd name="T78" fmla="*/ 256 w 704"/>
              <a:gd name="T79" fmla="*/ 1185 h 1301"/>
              <a:gd name="T80" fmla="*/ 218 w 704"/>
              <a:gd name="T81" fmla="*/ 841 h 1301"/>
              <a:gd name="T82" fmla="*/ 206 w 704"/>
              <a:gd name="T83" fmla="*/ 759 h 1301"/>
              <a:gd name="T84" fmla="*/ 197 w 704"/>
              <a:gd name="T85" fmla="*/ 746 h 1301"/>
              <a:gd name="T86" fmla="*/ 185 w 704"/>
              <a:gd name="T87" fmla="*/ 697 h 1301"/>
              <a:gd name="T88" fmla="*/ 190 w 704"/>
              <a:gd name="T89" fmla="*/ 759 h 1301"/>
              <a:gd name="T90" fmla="*/ 176 w 704"/>
              <a:gd name="T91" fmla="*/ 779 h 1301"/>
              <a:gd name="T92" fmla="*/ 176 w 704"/>
              <a:gd name="T93" fmla="*/ 793 h 1301"/>
              <a:gd name="T94" fmla="*/ 162 w 704"/>
              <a:gd name="T95" fmla="*/ 806 h 1301"/>
              <a:gd name="T96" fmla="*/ 146 w 704"/>
              <a:gd name="T97" fmla="*/ 811 h 1301"/>
              <a:gd name="T98" fmla="*/ 133 w 704"/>
              <a:gd name="T99" fmla="*/ 777 h 1301"/>
              <a:gd name="T100" fmla="*/ 134 w 704"/>
              <a:gd name="T101" fmla="*/ 760 h 1301"/>
              <a:gd name="T102" fmla="*/ 127 w 704"/>
              <a:gd name="T103" fmla="*/ 754 h 1301"/>
              <a:gd name="T104" fmla="*/ 133 w 704"/>
              <a:gd name="T105" fmla="*/ 691 h 1301"/>
              <a:gd name="T106" fmla="*/ 144 w 704"/>
              <a:gd name="T107" fmla="*/ 541 h 1301"/>
              <a:gd name="T108" fmla="*/ 141 w 704"/>
              <a:gd name="T109" fmla="*/ 471 h 1301"/>
              <a:gd name="T110" fmla="*/ 153 w 704"/>
              <a:gd name="T111" fmla="*/ 413 h 1301"/>
              <a:gd name="T112" fmla="*/ 214 w 704"/>
              <a:gd name="T113" fmla="*/ 306 h 1301"/>
              <a:gd name="T114" fmla="*/ 229 w 704"/>
              <a:gd name="T115" fmla="*/ 288 h 1301"/>
              <a:gd name="T116" fmla="*/ 279 w 704"/>
              <a:gd name="T117" fmla="*/ 277 h 1301"/>
              <a:gd name="T118" fmla="*/ 284 w 704"/>
              <a:gd name="T119" fmla="*/ 257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4" h="1301">
                <a:moveTo>
                  <a:pt x="206" y="241"/>
                </a:moveTo>
                <a:lnTo>
                  <a:pt x="206" y="241"/>
                </a:lnTo>
                <a:lnTo>
                  <a:pt x="171" y="241"/>
                </a:lnTo>
                <a:lnTo>
                  <a:pt x="138" y="241"/>
                </a:lnTo>
                <a:lnTo>
                  <a:pt x="103" y="242"/>
                </a:lnTo>
                <a:lnTo>
                  <a:pt x="103" y="242"/>
                </a:lnTo>
                <a:lnTo>
                  <a:pt x="85" y="245"/>
                </a:lnTo>
                <a:lnTo>
                  <a:pt x="68" y="247"/>
                </a:lnTo>
                <a:lnTo>
                  <a:pt x="34" y="253"/>
                </a:lnTo>
                <a:lnTo>
                  <a:pt x="0" y="260"/>
                </a:lnTo>
                <a:lnTo>
                  <a:pt x="0" y="260"/>
                </a:lnTo>
                <a:lnTo>
                  <a:pt x="51" y="201"/>
                </a:lnTo>
                <a:lnTo>
                  <a:pt x="115" y="128"/>
                </a:lnTo>
                <a:lnTo>
                  <a:pt x="115" y="128"/>
                </a:lnTo>
                <a:lnTo>
                  <a:pt x="135" y="108"/>
                </a:lnTo>
                <a:lnTo>
                  <a:pt x="161" y="84"/>
                </a:lnTo>
                <a:lnTo>
                  <a:pt x="193" y="57"/>
                </a:lnTo>
                <a:lnTo>
                  <a:pt x="304" y="23"/>
                </a:lnTo>
                <a:lnTo>
                  <a:pt x="304" y="23"/>
                </a:lnTo>
                <a:lnTo>
                  <a:pt x="304" y="22"/>
                </a:lnTo>
                <a:lnTo>
                  <a:pt x="304" y="18"/>
                </a:lnTo>
                <a:lnTo>
                  <a:pt x="305" y="14"/>
                </a:lnTo>
                <a:lnTo>
                  <a:pt x="308" y="12"/>
                </a:lnTo>
                <a:lnTo>
                  <a:pt x="310" y="11"/>
                </a:lnTo>
                <a:lnTo>
                  <a:pt x="310" y="11"/>
                </a:lnTo>
                <a:lnTo>
                  <a:pt x="314" y="10"/>
                </a:lnTo>
                <a:lnTo>
                  <a:pt x="316" y="10"/>
                </a:lnTo>
                <a:lnTo>
                  <a:pt x="321" y="12"/>
                </a:lnTo>
                <a:lnTo>
                  <a:pt x="324" y="14"/>
                </a:lnTo>
                <a:lnTo>
                  <a:pt x="326" y="16"/>
                </a:lnTo>
                <a:lnTo>
                  <a:pt x="424" y="0"/>
                </a:lnTo>
                <a:lnTo>
                  <a:pt x="556" y="23"/>
                </a:lnTo>
                <a:lnTo>
                  <a:pt x="704" y="92"/>
                </a:lnTo>
                <a:lnTo>
                  <a:pt x="704" y="92"/>
                </a:lnTo>
                <a:lnTo>
                  <a:pt x="698" y="92"/>
                </a:lnTo>
                <a:lnTo>
                  <a:pt x="682" y="95"/>
                </a:lnTo>
                <a:lnTo>
                  <a:pt x="671" y="98"/>
                </a:lnTo>
                <a:lnTo>
                  <a:pt x="659" y="102"/>
                </a:lnTo>
                <a:lnTo>
                  <a:pt x="645" y="107"/>
                </a:lnTo>
                <a:lnTo>
                  <a:pt x="630" y="114"/>
                </a:lnTo>
                <a:lnTo>
                  <a:pt x="630" y="114"/>
                </a:lnTo>
                <a:lnTo>
                  <a:pt x="605" y="129"/>
                </a:lnTo>
                <a:lnTo>
                  <a:pt x="589" y="139"/>
                </a:lnTo>
                <a:lnTo>
                  <a:pt x="577" y="148"/>
                </a:lnTo>
                <a:lnTo>
                  <a:pt x="577" y="148"/>
                </a:lnTo>
                <a:lnTo>
                  <a:pt x="570" y="148"/>
                </a:lnTo>
                <a:lnTo>
                  <a:pt x="552" y="149"/>
                </a:lnTo>
                <a:lnTo>
                  <a:pt x="539" y="152"/>
                </a:lnTo>
                <a:lnTo>
                  <a:pt x="524" y="155"/>
                </a:lnTo>
                <a:lnTo>
                  <a:pt x="508" y="160"/>
                </a:lnTo>
                <a:lnTo>
                  <a:pt x="488" y="166"/>
                </a:lnTo>
                <a:lnTo>
                  <a:pt x="488" y="166"/>
                </a:lnTo>
                <a:lnTo>
                  <a:pt x="452" y="178"/>
                </a:lnTo>
                <a:lnTo>
                  <a:pt x="423" y="187"/>
                </a:lnTo>
                <a:lnTo>
                  <a:pt x="397" y="194"/>
                </a:lnTo>
                <a:lnTo>
                  <a:pt x="397" y="194"/>
                </a:lnTo>
                <a:lnTo>
                  <a:pt x="398" y="206"/>
                </a:lnTo>
                <a:lnTo>
                  <a:pt x="397" y="224"/>
                </a:lnTo>
                <a:lnTo>
                  <a:pt x="397" y="224"/>
                </a:lnTo>
                <a:lnTo>
                  <a:pt x="394" y="235"/>
                </a:lnTo>
                <a:lnTo>
                  <a:pt x="393" y="241"/>
                </a:lnTo>
                <a:lnTo>
                  <a:pt x="390" y="246"/>
                </a:lnTo>
                <a:lnTo>
                  <a:pt x="390" y="246"/>
                </a:lnTo>
                <a:lnTo>
                  <a:pt x="382" y="253"/>
                </a:lnTo>
                <a:lnTo>
                  <a:pt x="379" y="257"/>
                </a:lnTo>
                <a:lnTo>
                  <a:pt x="382" y="264"/>
                </a:lnTo>
                <a:lnTo>
                  <a:pt x="382" y="264"/>
                </a:lnTo>
                <a:lnTo>
                  <a:pt x="393" y="265"/>
                </a:lnTo>
                <a:lnTo>
                  <a:pt x="420" y="271"/>
                </a:lnTo>
                <a:lnTo>
                  <a:pt x="435" y="275"/>
                </a:lnTo>
                <a:lnTo>
                  <a:pt x="450" y="279"/>
                </a:lnTo>
                <a:lnTo>
                  <a:pt x="463" y="284"/>
                </a:lnTo>
                <a:lnTo>
                  <a:pt x="471" y="289"/>
                </a:lnTo>
                <a:lnTo>
                  <a:pt x="471" y="289"/>
                </a:lnTo>
                <a:lnTo>
                  <a:pt x="486" y="302"/>
                </a:lnTo>
                <a:lnTo>
                  <a:pt x="499" y="316"/>
                </a:lnTo>
                <a:lnTo>
                  <a:pt x="511" y="329"/>
                </a:lnTo>
                <a:lnTo>
                  <a:pt x="511" y="329"/>
                </a:lnTo>
                <a:lnTo>
                  <a:pt x="533" y="410"/>
                </a:lnTo>
                <a:lnTo>
                  <a:pt x="533" y="410"/>
                </a:lnTo>
                <a:lnTo>
                  <a:pt x="536" y="422"/>
                </a:lnTo>
                <a:lnTo>
                  <a:pt x="541" y="435"/>
                </a:lnTo>
                <a:lnTo>
                  <a:pt x="551" y="455"/>
                </a:lnTo>
                <a:lnTo>
                  <a:pt x="551" y="455"/>
                </a:lnTo>
                <a:lnTo>
                  <a:pt x="555" y="464"/>
                </a:lnTo>
                <a:lnTo>
                  <a:pt x="558" y="469"/>
                </a:lnTo>
                <a:lnTo>
                  <a:pt x="561" y="473"/>
                </a:lnTo>
                <a:lnTo>
                  <a:pt x="561" y="478"/>
                </a:lnTo>
                <a:lnTo>
                  <a:pt x="561" y="478"/>
                </a:lnTo>
                <a:lnTo>
                  <a:pt x="561" y="489"/>
                </a:lnTo>
                <a:lnTo>
                  <a:pt x="561" y="494"/>
                </a:lnTo>
                <a:lnTo>
                  <a:pt x="561" y="494"/>
                </a:lnTo>
                <a:lnTo>
                  <a:pt x="581" y="542"/>
                </a:lnTo>
                <a:lnTo>
                  <a:pt x="595" y="577"/>
                </a:lnTo>
                <a:lnTo>
                  <a:pt x="599" y="590"/>
                </a:lnTo>
                <a:lnTo>
                  <a:pt x="600" y="597"/>
                </a:lnTo>
                <a:lnTo>
                  <a:pt x="600" y="597"/>
                </a:lnTo>
                <a:lnTo>
                  <a:pt x="599" y="604"/>
                </a:lnTo>
                <a:lnTo>
                  <a:pt x="597" y="608"/>
                </a:lnTo>
                <a:lnTo>
                  <a:pt x="593" y="612"/>
                </a:lnTo>
                <a:lnTo>
                  <a:pt x="588" y="614"/>
                </a:lnTo>
                <a:lnTo>
                  <a:pt x="588" y="614"/>
                </a:lnTo>
                <a:lnTo>
                  <a:pt x="576" y="622"/>
                </a:lnTo>
                <a:lnTo>
                  <a:pt x="557" y="636"/>
                </a:lnTo>
                <a:lnTo>
                  <a:pt x="539" y="649"/>
                </a:lnTo>
                <a:lnTo>
                  <a:pt x="527" y="657"/>
                </a:lnTo>
                <a:lnTo>
                  <a:pt x="527" y="657"/>
                </a:lnTo>
                <a:lnTo>
                  <a:pt x="520" y="659"/>
                </a:lnTo>
                <a:lnTo>
                  <a:pt x="512" y="661"/>
                </a:lnTo>
                <a:lnTo>
                  <a:pt x="504" y="663"/>
                </a:lnTo>
                <a:lnTo>
                  <a:pt x="504" y="663"/>
                </a:lnTo>
                <a:lnTo>
                  <a:pt x="500" y="681"/>
                </a:lnTo>
                <a:lnTo>
                  <a:pt x="494" y="723"/>
                </a:lnTo>
                <a:lnTo>
                  <a:pt x="485" y="805"/>
                </a:lnTo>
                <a:lnTo>
                  <a:pt x="485" y="805"/>
                </a:lnTo>
                <a:lnTo>
                  <a:pt x="481" y="853"/>
                </a:lnTo>
                <a:lnTo>
                  <a:pt x="479" y="887"/>
                </a:lnTo>
                <a:lnTo>
                  <a:pt x="479" y="887"/>
                </a:lnTo>
                <a:lnTo>
                  <a:pt x="476" y="910"/>
                </a:lnTo>
                <a:lnTo>
                  <a:pt x="474" y="938"/>
                </a:lnTo>
                <a:lnTo>
                  <a:pt x="474" y="938"/>
                </a:lnTo>
                <a:lnTo>
                  <a:pt x="471" y="949"/>
                </a:lnTo>
                <a:lnTo>
                  <a:pt x="471" y="954"/>
                </a:lnTo>
                <a:lnTo>
                  <a:pt x="471" y="959"/>
                </a:lnTo>
                <a:lnTo>
                  <a:pt x="471" y="971"/>
                </a:lnTo>
                <a:lnTo>
                  <a:pt x="471" y="971"/>
                </a:lnTo>
                <a:lnTo>
                  <a:pt x="473" y="1005"/>
                </a:lnTo>
                <a:lnTo>
                  <a:pt x="474" y="1059"/>
                </a:lnTo>
                <a:lnTo>
                  <a:pt x="474" y="1140"/>
                </a:lnTo>
                <a:lnTo>
                  <a:pt x="474" y="1140"/>
                </a:lnTo>
                <a:lnTo>
                  <a:pt x="475" y="1153"/>
                </a:lnTo>
                <a:lnTo>
                  <a:pt x="479" y="1170"/>
                </a:lnTo>
                <a:lnTo>
                  <a:pt x="486" y="1196"/>
                </a:lnTo>
                <a:lnTo>
                  <a:pt x="486" y="1196"/>
                </a:lnTo>
                <a:lnTo>
                  <a:pt x="487" y="1207"/>
                </a:lnTo>
                <a:lnTo>
                  <a:pt x="487" y="1211"/>
                </a:lnTo>
                <a:lnTo>
                  <a:pt x="486" y="1213"/>
                </a:lnTo>
                <a:lnTo>
                  <a:pt x="486" y="1213"/>
                </a:lnTo>
                <a:lnTo>
                  <a:pt x="479" y="1217"/>
                </a:lnTo>
                <a:lnTo>
                  <a:pt x="474" y="1218"/>
                </a:lnTo>
                <a:lnTo>
                  <a:pt x="474" y="1218"/>
                </a:lnTo>
                <a:lnTo>
                  <a:pt x="476" y="1236"/>
                </a:lnTo>
                <a:lnTo>
                  <a:pt x="479" y="1250"/>
                </a:lnTo>
                <a:lnTo>
                  <a:pt x="479" y="1258"/>
                </a:lnTo>
                <a:lnTo>
                  <a:pt x="479" y="1264"/>
                </a:lnTo>
                <a:lnTo>
                  <a:pt x="479" y="1264"/>
                </a:lnTo>
                <a:lnTo>
                  <a:pt x="476" y="1268"/>
                </a:lnTo>
                <a:lnTo>
                  <a:pt x="473" y="1273"/>
                </a:lnTo>
                <a:lnTo>
                  <a:pt x="468" y="1277"/>
                </a:lnTo>
                <a:lnTo>
                  <a:pt x="461" y="1282"/>
                </a:lnTo>
                <a:lnTo>
                  <a:pt x="449" y="1288"/>
                </a:lnTo>
                <a:lnTo>
                  <a:pt x="443" y="1289"/>
                </a:lnTo>
                <a:lnTo>
                  <a:pt x="436" y="1289"/>
                </a:lnTo>
                <a:lnTo>
                  <a:pt x="436" y="1289"/>
                </a:lnTo>
                <a:lnTo>
                  <a:pt x="433" y="1290"/>
                </a:lnTo>
                <a:lnTo>
                  <a:pt x="429" y="1291"/>
                </a:lnTo>
                <a:lnTo>
                  <a:pt x="423" y="1294"/>
                </a:lnTo>
                <a:lnTo>
                  <a:pt x="421" y="1294"/>
                </a:lnTo>
                <a:lnTo>
                  <a:pt x="418" y="1293"/>
                </a:lnTo>
                <a:lnTo>
                  <a:pt x="416" y="1289"/>
                </a:lnTo>
                <a:lnTo>
                  <a:pt x="412" y="1282"/>
                </a:lnTo>
                <a:lnTo>
                  <a:pt x="412" y="1282"/>
                </a:lnTo>
                <a:lnTo>
                  <a:pt x="410" y="1272"/>
                </a:lnTo>
                <a:lnTo>
                  <a:pt x="408" y="1260"/>
                </a:lnTo>
                <a:lnTo>
                  <a:pt x="404" y="1236"/>
                </a:lnTo>
                <a:lnTo>
                  <a:pt x="404" y="1215"/>
                </a:lnTo>
                <a:lnTo>
                  <a:pt x="403" y="1207"/>
                </a:lnTo>
                <a:lnTo>
                  <a:pt x="403" y="1207"/>
                </a:lnTo>
                <a:lnTo>
                  <a:pt x="400" y="1203"/>
                </a:lnTo>
                <a:lnTo>
                  <a:pt x="397" y="1196"/>
                </a:lnTo>
                <a:lnTo>
                  <a:pt x="391" y="1185"/>
                </a:lnTo>
                <a:lnTo>
                  <a:pt x="391" y="1185"/>
                </a:lnTo>
                <a:lnTo>
                  <a:pt x="386" y="1177"/>
                </a:lnTo>
                <a:lnTo>
                  <a:pt x="382" y="1171"/>
                </a:lnTo>
                <a:lnTo>
                  <a:pt x="381" y="1167"/>
                </a:lnTo>
                <a:lnTo>
                  <a:pt x="380" y="1162"/>
                </a:lnTo>
                <a:lnTo>
                  <a:pt x="379" y="1144"/>
                </a:lnTo>
                <a:lnTo>
                  <a:pt x="379" y="1144"/>
                </a:lnTo>
                <a:lnTo>
                  <a:pt x="379" y="1126"/>
                </a:lnTo>
                <a:lnTo>
                  <a:pt x="379" y="1114"/>
                </a:lnTo>
                <a:lnTo>
                  <a:pt x="379" y="1102"/>
                </a:lnTo>
                <a:lnTo>
                  <a:pt x="377" y="1079"/>
                </a:lnTo>
                <a:lnTo>
                  <a:pt x="377" y="1079"/>
                </a:lnTo>
                <a:lnTo>
                  <a:pt x="376" y="1066"/>
                </a:lnTo>
                <a:lnTo>
                  <a:pt x="376" y="1058"/>
                </a:lnTo>
                <a:lnTo>
                  <a:pt x="377" y="1047"/>
                </a:lnTo>
                <a:lnTo>
                  <a:pt x="377" y="1042"/>
                </a:lnTo>
                <a:lnTo>
                  <a:pt x="376" y="1037"/>
                </a:lnTo>
                <a:lnTo>
                  <a:pt x="371" y="1019"/>
                </a:lnTo>
                <a:lnTo>
                  <a:pt x="371" y="1019"/>
                </a:lnTo>
                <a:lnTo>
                  <a:pt x="357" y="983"/>
                </a:lnTo>
                <a:lnTo>
                  <a:pt x="353" y="972"/>
                </a:lnTo>
                <a:lnTo>
                  <a:pt x="353" y="972"/>
                </a:lnTo>
                <a:lnTo>
                  <a:pt x="351" y="981"/>
                </a:lnTo>
                <a:lnTo>
                  <a:pt x="349" y="1002"/>
                </a:lnTo>
                <a:lnTo>
                  <a:pt x="347" y="1014"/>
                </a:lnTo>
                <a:lnTo>
                  <a:pt x="346" y="1026"/>
                </a:lnTo>
                <a:lnTo>
                  <a:pt x="346" y="1038"/>
                </a:lnTo>
                <a:lnTo>
                  <a:pt x="349" y="1048"/>
                </a:lnTo>
                <a:lnTo>
                  <a:pt x="349" y="1048"/>
                </a:lnTo>
                <a:lnTo>
                  <a:pt x="351" y="1062"/>
                </a:lnTo>
                <a:lnTo>
                  <a:pt x="356" y="1084"/>
                </a:lnTo>
                <a:lnTo>
                  <a:pt x="364" y="1141"/>
                </a:lnTo>
                <a:lnTo>
                  <a:pt x="374" y="1220"/>
                </a:lnTo>
                <a:lnTo>
                  <a:pt x="374" y="1220"/>
                </a:lnTo>
                <a:lnTo>
                  <a:pt x="374" y="1238"/>
                </a:lnTo>
                <a:lnTo>
                  <a:pt x="374" y="1247"/>
                </a:lnTo>
                <a:lnTo>
                  <a:pt x="373" y="1252"/>
                </a:lnTo>
                <a:lnTo>
                  <a:pt x="373" y="1252"/>
                </a:lnTo>
                <a:lnTo>
                  <a:pt x="369" y="1256"/>
                </a:lnTo>
                <a:lnTo>
                  <a:pt x="367" y="1262"/>
                </a:lnTo>
                <a:lnTo>
                  <a:pt x="367" y="1262"/>
                </a:lnTo>
                <a:lnTo>
                  <a:pt x="367" y="1268"/>
                </a:lnTo>
                <a:lnTo>
                  <a:pt x="367" y="1275"/>
                </a:lnTo>
                <a:lnTo>
                  <a:pt x="365" y="1279"/>
                </a:lnTo>
                <a:lnTo>
                  <a:pt x="365" y="1279"/>
                </a:lnTo>
                <a:lnTo>
                  <a:pt x="363" y="1284"/>
                </a:lnTo>
                <a:lnTo>
                  <a:pt x="362" y="1288"/>
                </a:lnTo>
                <a:lnTo>
                  <a:pt x="359" y="1291"/>
                </a:lnTo>
                <a:lnTo>
                  <a:pt x="356" y="1294"/>
                </a:lnTo>
                <a:lnTo>
                  <a:pt x="351" y="1296"/>
                </a:lnTo>
                <a:lnTo>
                  <a:pt x="345" y="1299"/>
                </a:lnTo>
                <a:lnTo>
                  <a:pt x="337" y="1299"/>
                </a:lnTo>
                <a:lnTo>
                  <a:pt x="337" y="1299"/>
                </a:lnTo>
                <a:lnTo>
                  <a:pt x="318" y="1300"/>
                </a:lnTo>
                <a:lnTo>
                  <a:pt x="303" y="1301"/>
                </a:lnTo>
                <a:lnTo>
                  <a:pt x="298" y="1301"/>
                </a:lnTo>
                <a:lnTo>
                  <a:pt x="293" y="1301"/>
                </a:lnTo>
                <a:lnTo>
                  <a:pt x="290" y="1299"/>
                </a:lnTo>
                <a:lnTo>
                  <a:pt x="288" y="1295"/>
                </a:lnTo>
                <a:lnTo>
                  <a:pt x="288" y="1295"/>
                </a:lnTo>
                <a:lnTo>
                  <a:pt x="290" y="1288"/>
                </a:lnTo>
                <a:lnTo>
                  <a:pt x="290" y="1279"/>
                </a:lnTo>
                <a:lnTo>
                  <a:pt x="292" y="1271"/>
                </a:lnTo>
                <a:lnTo>
                  <a:pt x="292" y="1271"/>
                </a:lnTo>
                <a:lnTo>
                  <a:pt x="275" y="1236"/>
                </a:lnTo>
                <a:lnTo>
                  <a:pt x="262" y="1208"/>
                </a:lnTo>
                <a:lnTo>
                  <a:pt x="258" y="1195"/>
                </a:lnTo>
                <a:lnTo>
                  <a:pt x="256" y="1185"/>
                </a:lnTo>
                <a:lnTo>
                  <a:pt x="256" y="1185"/>
                </a:lnTo>
                <a:lnTo>
                  <a:pt x="234" y="1034"/>
                </a:lnTo>
                <a:lnTo>
                  <a:pt x="234" y="1034"/>
                </a:lnTo>
                <a:lnTo>
                  <a:pt x="226" y="946"/>
                </a:lnTo>
                <a:lnTo>
                  <a:pt x="220" y="869"/>
                </a:lnTo>
                <a:lnTo>
                  <a:pt x="220" y="869"/>
                </a:lnTo>
                <a:lnTo>
                  <a:pt x="218" y="841"/>
                </a:lnTo>
                <a:lnTo>
                  <a:pt x="216" y="812"/>
                </a:lnTo>
                <a:lnTo>
                  <a:pt x="216" y="812"/>
                </a:lnTo>
                <a:lnTo>
                  <a:pt x="211" y="787"/>
                </a:lnTo>
                <a:lnTo>
                  <a:pt x="206" y="769"/>
                </a:lnTo>
                <a:lnTo>
                  <a:pt x="206" y="769"/>
                </a:lnTo>
                <a:lnTo>
                  <a:pt x="206" y="759"/>
                </a:lnTo>
                <a:lnTo>
                  <a:pt x="205" y="754"/>
                </a:lnTo>
                <a:lnTo>
                  <a:pt x="205" y="752"/>
                </a:lnTo>
                <a:lnTo>
                  <a:pt x="205" y="752"/>
                </a:lnTo>
                <a:lnTo>
                  <a:pt x="200" y="748"/>
                </a:lnTo>
                <a:lnTo>
                  <a:pt x="197" y="746"/>
                </a:lnTo>
                <a:lnTo>
                  <a:pt x="197" y="746"/>
                </a:lnTo>
                <a:lnTo>
                  <a:pt x="197" y="744"/>
                </a:lnTo>
                <a:lnTo>
                  <a:pt x="196" y="731"/>
                </a:lnTo>
                <a:lnTo>
                  <a:pt x="196" y="731"/>
                </a:lnTo>
                <a:lnTo>
                  <a:pt x="193" y="719"/>
                </a:lnTo>
                <a:lnTo>
                  <a:pt x="190" y="708"/>
                </a:lnTo>
                <a:lnTo>
                  <a:pt x="185" y="697"/>
                </a:lnTo>
                <a:lnTo>
                  <a:pt x="185" y="697"/>
                </a:lnTo>
                <a:lnTo>
                  <a:pt x="190" y="729"/>
                </a:lnTo>
                <a:lnTo>
                  <a:pt x="191" y="749"/>
                </a:lnTo>
                <a:lnTo>
                  <a:pt x="191" y="757"/>
                </a:lnTo>
                <a:lnTo>
                  <a:pt x="191" y="759"/>
                </a:lnTo>
                <a:lnTo>
                  <a:pt x="190" y="759"/>
                </a:lnTo>
                <a:lnTo>
                  <a:pt x="190" y="759"/>
                </a:lnTo>
                <a:lnTo>
                  <a:pt x="182" y="758"/>
                </a:lnTo>
                <a:lnTo>
                  <a:pt x="182" y="758"/>
                </a:lnTo>
                <a:lnTo>
                  <a:pt x="179" y="767"/>
                </a:lnTo>
                <a:lnTo>
                  <a:pt x="176" y="779"/>
                </a:lnTo>
                <a:lnTo>
                  <a:pt x="176" y="779"/>
                </a:lnTo>
                <a:lnTo>
                  <a:pt x="176" y="781"/>
                </a:lnTo>
                <a:lnTo>
                  <a:pt x="178" y="782"/>
                </a:lnTo>
                <a:lnTo>
                  <a:pt x="179" y="784"/>
                </a:lnTo>
                <a:lnTo>
                  <a:pt x="178" y="788"/>
                </a:lnTo>
                <a:lnTo>
                  <a:pt x="178" y="788"/>
                </a:lnTo>
                <a:lnTo>
                  <a:pt x="176" y="793"/>
                </a:lnTo>
                <a:lnTo>
                  <a:pt x="175" y="796"/>
                </a:lnTo>
                <a:lnTo>
                  <a:pt x="175" y="799"/>
                </a:lnTo>
                <a:lnTo>
                  <a:pt x="173" y="800"/>
                </a:lnTo>
                <a:lnTo>
                  <a:pt x="173" y="800"/>
                </a:lnTo>
                <a:lnTo>
                  <a:pt x="167" y="803"/>
                </a:lnTo>
                <a:lnTo>
                  <a:pt x="162" y="806"/>
                </a:lnTo>
                <a:lnTo>
                  <a:pt x="162" y="806"/>
                </a:lnTo>
                <a:lnTo>
                  <a:pt x="161" y="808"/>
                </a:lnTo>
                <a:lnTo>
                  <a:pt x="157" y="811"/>
                </a:lnTo>
                <a:lnTo>
                  <a:pt x="151" y="811"/>
                </a:lnTo>
                <a:lnTo>
                  <a:pt x="151" y="811"/>
                </a:lnTo>
                <a:lnTo>
                  <a:pt x="146" y="811"/>
                </a:lnTo>
                <a:lnTo>
                  <a:pt x="143" y="811"/>
                </a:lnTo>
                <a:lnTo>
                  <a:pt x="141" y="810"/>
                </a:lnTo>
                <a:lnTo>
                  <a:pt x="139" y="805"/>
                </a:lnTo>
                <a:lnTo>
                  <a:pt x="139" y="805"/>
                </a:lnTo>
                <a:lnTo>
                  <a:pt x="135" y="789"/>
                </a:lnTo>
                <a:lnTo>
                  <a:pt x="133" y="777"/>
                </a:lnTo>
                <a:lnTo>
                  <a:pt x="133" y="777"/>
                </a:lnTo>
                <a:lnTo>
                  <a:pt x="133" y="773"/>
                </a:lnTo>
                <a:lnTo>
                  <a:pt x="134" y="769"/>
                </a:lnTo>
                <a:lnTo>
                  <a:pt x="134" y="764"/>
                </a:lnTo>
                <a:lnTo>
                  <a:pt x="134" y="760"/>
                </a:lnTo>
                <a:lnTo>
                  <a:pt x="134" y="760"/>
                </a:lnTo>
                <a:lnTo>
                  <a:pt x="134" y="759"/>
                </a:lnTo>
                <a:lnTo>
                  <a:pt x="132" y="758"/>
                </a:lnTo>
                <a:lnTo>
                  <a:pt x="131" y="758"/>
                </a:lnTo>
                <a:lnTo>
                  <a:pt x="131" y="758"/>
                </a:lnTo>
                <a:lnTo>
                  <a:pt x="129" y="757"/>
                </a:lnTo>
                <a:lnTo>
                  <a:pt x="127" y="754"/>
                </a:lnTo>
                <a:lnTo>
                  <a:pt x="125" y="748"/>
                </a:lnTo>
                <a:lnTo>
                  <a:pt x="125" y="740"/>
                </a:lnTo>
                <a:lnTo>
                  <a:pt x="125" y="740"/>
                </a:lnTo>
                <a:lnTo>
                  <a:pt x="126" y="726"/>
                </a:lnTo>
                <a:lnTo>
                  <a:pt x="128" y="713"/>
                </a:lnTo>
                <a:lnTo>
                  <a:pt x="133" y="691"/>
                </a:lnTo>
                <a:lnTo>
                  <a:pt x="133" y="691"/>
                </a:lnTo>
                <a:lnTo>
                  <a:pt x="137" y="667"/>
                </a:lnTo>
                <a:lnTo>
                  <a:pt x="140" y="620"/>
                </a:lnTo>
                <a:lnTo>
                  <a:pt x="144" y="571"/>
                </a:lnTo>
                <a:lnTo>
                  <a:pt x="144" y="552"/>
                </a:lnTo>
                <a:lnTo>
                  <a:pt x="144" y="541"/>
                </a:lnTo>
                <a:lnTo>
                  <a:pt x="144" y="541"/>
                </a:lnTo>
                <a:lnTo>
                  <a:pt x="140" y="516"/>
                </a:lnTo>
                <a:lnTo>
                  <a:pt x="139" y="502"/>
                </a:lnTo>
                <a:lnTo>
                  <a:pt x="139" y="487"/>
                </a:lnTo>
                <a:lnTo>
                  <a:pt x="139" y="487"/>
                </a:lnTo>
                <a:lnTo>
                  <a:pt x="141" y="471"/>
                </a:lnTo>
                <a:lnTo>
                  <a:pt x="143" y="460"/>
                </a:lnTo>
                <a:lnTo>
                  <a:pt x="145" y="451"/>
                </a:lnTo>
                <a:lnTo>
                  <a:pt x="147" y="442"/>
                </a:lnTo>
                <a:lnTo>
                  <a:pt x="147" y="442"/>
                </a:lnTo>
                <a:lnTo>
                  <a:pt x="149" y="429"/>
                </a:lnTo>
                <a:lnTo>
                  <a:pt x="153" y="413"/>
                </a:lnTo>
                <a:lnTo>
                  <a:pt x="158" y="395"/>
                </a:lnTo>
                <a:lnTo>
                  <a:pt x="165" y="379"/>
                </a:lnTo>
                <a:lnTo>
                  <a:pt x="165" y="379"/>
                </a:lnTo>
                <a:lnTo>
                  <a:pt x="176" y="361"/>
                </a:lnTo>
                <a:lnTo>
                  <a:pt x="192" y="337"/>
                </a:lnTo>
                <a:lnTo>
                  <a:pt x="214" y="306"/>
                </a:lnTo>
                <a:lnTo>
                  <a:pt x="214" y="306"/>
                </a:lnTo>
                <a:lnTo>
                  <a:pt x="217" y="302"/>
                </a:lnTo>
                <a:lnTo>
                  <a:pt x="220" y="296"/>
                </a:lnTo>
                <a:lnTo>
                  <a:pt x="223" y="290"/>
                </a:lnTo>
                <a:lnTo>
                  <a:pt x="226" y="289"/>
                </a:lnTo>
                <a:lnTo>
                  <a:pt x="229" y="288"/>
                </a:lnTo>
                <a:lnTo>
                  <a:pt x="229" y="288"/>
                </a:lnTo>
                <a:lnTo>
                  <a:pt x="235" y="288"/>
                </a:lnTo>
                <a:lnTo>
                  <a:pt x="240" y="290"/>
                </a:lnTo>
                <a:lnTo>
                  <a:pt x="245" y="293"/>
                </a:lnTo>
                <a:lnTo>
                  <a:pt x="271" y="279"/>
                </a:lnTo>
                <a:lnTo>
                  <a:pt x="279" y="277"/>
                </a:lnTo>
                <a:lnTo>
                  <a:pt x="279" y="277"/>
                </a:lnTo>
                <a:lnTo>
                  <a:pt x="280" y="275"/>
                </a:lnTo>
                <a:lnTo>
                  <a:pt x="281" y="271"/>
                </a:lnTo>
                <a:lnTo>
                  <a:pt x="282" y="265"/>
                </a:lnTo>
                <a:lnTo>
                  <a:pt x="282" y="265"/>
                </a:lnTo>
                <a:lnTo>
                  <a:pt x="284" y="257"/>
                </a:lnTo>
                <a:lnTo>
                  <a:pt x="282" y="247"/>
                </a:lnTo>
                <a:lnTo>
                  <a:pt x="281" y="234"/>
                </a:lnTo>
                <a:lnTo>
                  <a:pt x="280" y="225"/>
                </a:lnTo>
                <a:lnTo>
                  <a:pt x="218" y="241"/>
                </a:lnTo>
                <a:lnTo>
                  <a:pt x="206" y="24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C8C3D04B-A7F1-44AC-A9F6-ADBEF1D7040F}"/>
              </a:ext>
            </a:extLst>
          </p:cNvPr>
          <p:cNvSpPr>
            <a:spLocks noEditPoints="1"/>
          </p:cNvSpPr>
          <p:nvPr/>
        </p:nvSpPr>
        <p:spPr bwMode="auto">
          <a:xfrm>
            <a:off x="2743305" y="2806922"/>
            <a:ext cx="843349" cy="1560196"/>
          </a:xfrm>
          <a:custGeom>
            <a:avLst/>
            <a:gdLst>
              <a:gd name="T0" fmla="*/ 166 w 660"/>
              <a:gd name="T1" fmla="*/ 93 h 1221"/>
              <a:gd name="T2" fmla="*/ 51 w 660"/>
              <a:gd name="T3" fmla="*/ 222 h 1221"/>
              <a:gd name="T4" fmla="*/ 19 w 660"/>
              <a:gd name="T5" fmla="*/ 349 h 1221"/>
              <a:gd name="T6" fmla="*/ 105 w 660"/>
              <a:gd name="T7" fmla="*/ 499 h 1221"/>
              <a:gd name="T8" fmla="*/ 95 w 660"/>
              <a:gd name="T9" fmla="*/ 555 h 1221"/>
              <a:gd name="T10" fmla="*/ 105 w 660"/>
              <a:gd name="T11" fmla="*/ 656 h 1221"/>
              <a:gd name="T12" fmla="*/ 106 w 660"/>
              <a:gd name="T13" fmla="*/ 735 h 1221"/>
              <a:gd name="T14" fmla="*/ 116 w 660"/>
              <a:gd name="T15" fmla="*/ 742 h 1221"/>
              <a:gd name="T16" fmla="*/ 133 w 660"/>
              <a:gd name="T17" fmla="*/ 765 h 1221"/>
              <a:gd name="T18" fmla="*/ 136 w 660"/>
              <a:gd name="T19" fmla="*/ 752 h 1221"/>
              <a:gd name="T20" fmla="*/ 146 w 660"/>
              <a:gd name="T21" fmla="*/ 765 h 1221"/>
              <a:gd name="T22" fmla="*/ 152 w 660"/>
              <a:gd name="T23" fmla="*/ 749 h 1221"/>
              <a:gd name="T24" fmla="*/ 160 w 660"/>
              <a:gd name="T25" fmla="*/ 741 h 1221"/>
              <a:gd name="T26" fmla="*/ 164 w 660"/>
              <a:gd name="T27" fmla="*/ 719 h 1221"/>
              <a:gd name="T28" fmla="*/ 154 w 660"/>
              <a:gd name="T29" fmla="*/ 690 h 1221"/>
              <a:gd name="T30" fmla="*/ 150 w 660"/>
              <a:gd name="T31" fmla="*/ 650 h 1221"/>
              <a:gd name="T32" fmla="*/ 171 w 660"/>
              <a:gd name="T33" fmla="*/ 654 h 1221"/>
              <a:gd name="T34" fmla="*/ 187 w 660"/>
              <a:gd name="T35" fmla="*/ 755 h 1221"/>
              <a:gd name="T36" fmla="*/ 197 w 660"/>
              <a:gd name="T37" fmla="*/ 827 h 1221"/>
              <a:gd name="T38" fmla="*/ 217 w 660"/>
              <a:gd name="T39" fmla="*/ 1073 h 1221"/>
              <a:gd name="T40" fmla="*/ 219 w 660"/>
              <a:gd name="T41" fmla="*/ 1143 h 1221"/>
              <a:gd name="T42" fmla="*/ 222 w 660"/>
              <a:gd name="T43" fmla="*/ 1165 h 1221"/>
              <a:gd name="T44" fmla="*/ 229 w 660"/>
              <a:gd name="T45" fmla="*/ 1184 h 1221"/>
              <a:gd name="T46" fmla="*/ 242 w 660"/>
              <a:gd name="T47" fmla="*/ 1206 h 1221"/>
              <a:gd name="T48" fmla="*/ 274 w 660"/>
              <a:gd name="T49" fmla="*/ 1218 h 1221"/>
              <a:gd name="T50" fmla="*/ 331 w 660"/>
              <a:gd name="T51" fmla="*/ 1218 h 1221"/>
              <a:gd name="T52" fmla="*/ 333 w 660"/>
              <a:gd name="T53" fmla="*/ 1203 h 1221"/>
              <a:gd name="T54" fmla="*/ 309 w 660"/>
              <a:gd name="T55" fmla="*/ 1174 h 1221"/>
              <a:gd name="T56" fmla="*/ 305 w 660"/>
              <a:gd name="T57" fmla="*/ 1060 h 1221"/>
              <a:gd name="T58" fmla="*/ 301 w 660"/>
              <a:gd name="T59" fmla="*/ 850 h 1221"/>
              <a:gd name="T60" fmla="*/ 327 w 660"/>
              <a:gd name="T61" fmla="*/ 1050 h 1221"/>
              <a:gd name="T62" fmla="*/ 340 w 660"/>
              <a:gd name="T63" fmla="*/ 1107 h 1221"/>
              <a:gd name="T64" fmla="*/ 340 w 660"/>
              <a:gd name="T65" fmla="*/ 1177 h 1221"/>
              <a:gd name="T66" fmla="*/ 381 w 660"/>
              <a:gd name="T67" fmla="*/ 1206 h 1221"/>
              <a:gd name="T68" fmla="*/ 413 w 660"/>
              <a:gd name="T69" fmla="*/ 1211 h 1221"/>
              <a:gd name="T70" fmla="*/ 430 w 660"/>
              <a:gd name="T71" fmla="*/ 1197 h 1221"/>
              <a:gd name="T72" fmla="*/ 419 w 660"/>
              <a:gd name="T73" fmla="*/ 1177 h 1221"/>
              <a:gd name="T74" fmla="*/ 423 w 660"/>
              <a:gd name="T75" fmla="*/ 1025 h 1221"/>
              <a:gd name="T76" fmla="*/ 422 w 660"/>
              <a:gd name="T77" fmla="*/ 824 h 1221"/>
              <a:gd name="T78" fmla="*/ 455 w 660"/>
              <a:gd name="T79" fmla="*/ 782 h 1221"/>
              <a:gd name="T80" fmla="*/ 489 w 660"/>
              <a:gd name="T81" fmla="*/ 787 h 1221"/>
              <a:gd name="T82" fmla="*/ 564 w 660"/>
              <a:gd name="T83" fmla="*/ 776 h 1221"/>
              <a:gd name="T84" fmla="*/ 577 w 660"/>
              <a:gd name="T85" fmla="*/ 760 h 1221"/>
              <a:gd name="T86" fmla="*/ 571 w 660"/>
              <a:gd name="T87" fmla="*/ 702 h 1221"/>
              <a:gd name="T88" fmla="*/ 536 w 660"/>
              <a:gd name="T89" fmla="*/ 549 h 1221"/>
              <a:gd name="T90" fmla="*/ 505 w 660"/>
              <a:gd name="T91" fmla="*/ 549 h 1221"/>
              <a:gd name="T92" fmla="*/ 492 w 660"/>
              <a:gd name="T93" fmla="*/ 523 h 1221"/>
              <a:gd name="T94" fmla="*/ 478 w 660"/>
              <a:gd name="T95" fmla="*/ 501 h 1221"/>
              <a:gd name="T96" fmla="*/ 454 w 660"/>
              <a:gd name="T97" fmla="*/ 450 h 1221"/>
              <a:gd name="T98" fmla="*/ 559 w 660"/>
              <a:gd name="T99" fmla="*/ 394 h 1221"/>
              <a:gd name="T100" fmla="*/ 619 w 660"/>
              <a:gd name="T101" fmla="*/ 238 h 1221"/>
              <a:gd name="T102" fmla="*/ 660 w 660"/>
              <a:gd name="T103" fmla="*/ 130 h 1221"/>
              <a:gd name="T104" fmla="*/ 554 w 660"/>
              <a:gd name="T105" fmla="*/ 79 h 1221"/>
              <a:gd name="T106" fmla="*/ 412 w 660"/>
              <a:gd name="T107" fmla="*/ 3 h 1221"/>
              <a:gd name="T108" fmla="*/ 421 w 660"/>
              <a:gd name="T109" fmla="*/ 524 h 1221"/>
              <a:gd name="T110" fmla="*/ 440 w 660"/>
              <a:gd name="T111" fmla="*/ 520 h 1221"/>
              <a:gd name="T112" fmla="*/ 459 w 660"/>
              <a:gd name="T113" fmla="*/ 506 h 1221"/>
              <a:gd name="T114" fmla="*/ 470 w 660"/>
              <a:gd name="T115" fmla="*/ 535 h 1221"/>
              <a:gd name="T116" fmla="*/ 446 w 660"/>
              <a:gd name="T117" fmla="*/ 559 h 1221"/>
              <a:gd name="T118" fmla="*/ 424 w 660"/>
              <a:gd name="T119" fmla="*/ 553 h 1221"/>
              <a:gd name="T120" fmla="*/ 419 w 660"/>
              <a:gd name="T121" fmla="*/ 524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0" h="1221">
                <a:moveTo>
                  <a:pt x="404" y="0"/>
                </a:moveTo>
                <a:lnTo>
                  <a:pt x="404" y="0"/>
                </a:lnTo>
                <a:lnTo>
                  <a:pt x="219" y="73"/>
                </a:lnTo>
                <a:lnTo>
                  <a:pt x="219" y="73"/>
                </a:lnTo>
                <a:lnTo>
                  <a:pt x="166" y="93"/>
                </a:lnTo>
                <a:lnTo>
                  <a:pt x="118" y="111"/>
                </a:lnTo>
                <a:lnTo>
                  <a:pt x="70" y="128"/>
                </a:lnTo>
                <a:lnTo>
                  <a:pt x="70" y="128"/>
                </a:lnTo>
                <a:lnTo>
                  <a:pt x="59" y="178"/>
                </a:lnTo>
                <a:lnTo>
                  <a:pt x="51" y="222"/>
                </a:lnTo>
                <a:lnTo>
                  <a:pt x="45" y="260"/>
                </a:lnTo>
                <a:lnTo>
                  <a:pt x="45" y="260"/>
                </a:lnTo>
                <a:lnTo>
                  <a:pt x="41" y="278"/>
                </a:lnTo>
                <a:lnTo>
                  <a:pt x="35" y="301"/>
                </a:lnTo>
                <a:lnTo>
                  <a:pt x="19" y="349"/>
                </a:lnTo>
                <a:lnTo>
                  <a:pt x="0" y="406"/>
                </a:lnTo>
                <a:lnTo>
                  <a:pt x="115" y="454"/>
                </a:lnTo>
                <a:lnTo>
                  <a:pt x="115" y="454"/>
                </a:lnTo>
                <a:lnTo>
                  <a:pt x="109" y="479"/>
                </a:lnTo>
                <a:lnTo>
                  <a:pt x="105" y="499"/>
                </a:lnTo>
                <a:lnTo>
                  <a:pt x="101" y="508"/>
                </a:lnTo>
                <a:lnTo>
                  <a:pt x="101" y="508"/>
                </a:lnTo>
                <a:lnTo>
                  <a:pt x="100" y="514"/>
                </a:lnTo>
                <a:lnTo>
                  <a:pt x="98" y="528"/>
                </a:lnTo>
                <a:lnTo>
                  <a:pt x="95" y="555"/>
                </a:lnTo>
                <a:lnTo>
                  <a:pt x="95" y="555"/>
                </a:lnTo>
                <a:lnTo>
                  <a:pt x="95" y="611"/>
                </a:lnTo>
                <a:lnTo>
                  <a:pt x="95" y="654"/>
                </a:lnTo>
                <a:lnTo>
                  <a:pt x="105" y="656"/>
                </a:lnTo>
                <a:lnTo>
                  <a:pt x="105" y="656"/>
                </a:lnTo>
                <a:lnTo>
                  <a:pt x="109" y="714"/>
                </a:lnTo>
                <a:lnTo>
                  <a:pt x="109" y="714"/>
                </a:lnTo>
                <a:lnTo>
                  <a:pt x="107" y="721"/>
                </a:lnTo>
                <a:lnTo>
                  <a:pt x="107" y="729"/>
                </a:lnTo>
                <a:lnTo>
                  <a:pt x="106" y="735"/>
                </a:lnTo>
                <a:lnTo>
                  <a:pt x="107" y="736"/>
                </a:lnTo>
                <a:lnTo>
                  <a:pt x="109" y="736"/>
                </a:lnTo>
                <a:lnTo>
                  <a:pt x="109" y="736"/>
                </a:lnTo>
                <a:lnTo>
                  <a:pt x="111" y="738"/>
                </a:lnTo>
                <a:lnTo>
                  <a:pt x="116" y="742"/>
                </a:lnTo>
                <a:lnTo>
                  <a:pt x="121" y="749"/>
                </a:lnTo>
                <a:lnTo>
                  <a:pt x="121" y="749"/>
                </a:lnTo>
                <a:lnTo>
                  <a:pt x="127" y="759"/>
                </a:lnTo>
                <a:lnTo>
                  <a:pt x="131" y="764"/>
                </a:lnTo>
                <a:lnTo>
                  <a:pt x="133" y="765"/>
                </a:lnTo>
                <a:lnTo>
                  <a:pt x="134" y="765"/>
                </a:lnTo>
                <a:lnTo>
                  <a:pt x="134" y="765"/>
                </a:lnTo>
                <a:lnTo>
                  <a:pt x="135" y="762"/>
                </a:lnTo>
                <a:lnTo>
                  <a:pt x="136" y="758"/>
                </a:lnTo>
                <a:lnTo>
                  <a:pt x="136" y="752"/>
                </a:lnTo>
                <a:lnTo>
                  <a:pt x="136" y="752"/>
                </a:lnTo>
                <a:lnTo>
                  <a:pt x="140" y="760"/>
                </a:lnTo>
                <a:lnTo>
                  <a:pt x="142" y="765"/>
                </a:lnTo>
                <a:lnTo>
                  <a:pt x="145" y="766"/>
                </a:lnTo>
                <a:lnTo>
                  <a:pt x="146" y="765"/>
                </a:lnTo>
                <a:lnTo>
                  <a:pt x="146" y="765"/>
                </a:lnTo>
                <a:lnTo>
                  <a:pt x="151" y="760"/>
                </a:lnTo>
                <a:lnTo>
                  <a:pt x="152" y="756"/>
                </a:lnTo>
                <a:lnTo>
                  <a:pt x="152" y="749"/>
                </a:lnTo>
                <a:lnTo>
                  <a:pt x="152" y="749"/>
                </a:lnTo>
                <a:lnTo>
                  <a:pt x="150" y="720"/>
                </a:lnTo>
                <a:lnTo>
                  <a:pt x="150" y="720"/>
                </a:lnTo>
                <a:lnTo>
                  <a:pt x="154" y="734"/>
                </a:lnTo>
                <a:lnTo>
                  <a:pt x="158" y="740"/>
                </a:lnTo>
                <a:lnTo>
                  <a:pt x="160" y="741"/>
                </a:lnTo>
                <a:lnTo>
                  <a:pt x="162" y="740"/>
                </a:lnTo>
                <a:lnTo>
                  <a:pt x="162" y="740"/>
                </a:lnTo>
                <a:lnTo>
                  <a:pt x="164" y="732"/>
                </a:lnTo>
                <a:lnTo>
                  <a:pt x="165" y="725"/>
                </a:lnTo>
                <a:lnTo>
                  <a:pt x="164" y="719"/>
                </a:lnTo>
                <a:lnTo>
                  <a:pt x="162" y="714"/>
                </a:lnTo>
                <a:lnTo>
                  <a:pt x="162" y="714"/>
                </a:lnTo>
                <a:lnTo>
                  <a:pt x="159" y="708"/>
                </a:lnTo>
                <a:lnTo>
                  <a:pt x="156" y="700"/>
                </a:lnTo>
                <a:lnTo>
                  <a:pt x="154" y="690"/>
                </a:lnTo>
                <a:lnTo>
                  <a:pt x="152" y="679"/>
                </a:lnTo>
                <a:lnTo>
                  <a:pt x="152" y="679"/>
                </a:lnTo>
                <a:lnTo>
                  <a:pt x="151" y="659"/>
                </a:lnTo>
                <a:lnTo>
                  <a:pt x="150" y="650"/>
                </a:lnTo>
                <a:lnTo>
                  <a:pt x="150" y="650"/>
                </a:lnTo>
                <a:lnTo>
                  <a:pt x="160" y="650"/>
                </a:lnTo>
                <a:lnTo>
                  <a:pt x="169" y="652"/>
                </a:lnTo>
                <a:lnTo>
                  <a:pt x="171" y="653"/>
                </a:lnTo>
                <a:lnTo>
                  <a:pt x="171" y="654"/>
                </a:lnTo>
                <a:lnTo>
                  <a:pt x="171" y="654"/>
                </a:lnTo>
                <a:lnTo>
                  <a:pt x="172" y="670"/>
                </a:lnTo>
                <a:lnTo>
                  <a:pt x="175" y="702"/>
                </a:lnTo>
                <a:lnTo>
                  <a:pt x="178" y="749"/>
                </a:lnTo>
                <a:lnTo>
                  <a:pt x="187" y="755"/>
                </a:lnTo>
                <a:lnTo>
                  <a:pt x="187" y="755"/>
                </a:lnTo>
                <a:lnTo>
                  <a:pt x="186" y="766"/>
                </a:lnTo>
                <a:lnTo>
                  <a:pt x="186" y="777"/>
                </a:lnTo>
                <a:lnTo>
                  <a:pt x="187" y="790"/>
                </a:lnTo>
                <a:lnTo>
                  <a:pt x="187" y="790"/>
                </a:lnTo>
                <a:lnTo>
                  <a:pt x="197" y="827"/>
                </a:lnTo>
                <a:lnTo>
                  <a:pt x="201" y="849"/>
                </a:lnTo>
                <a:lnTo>
                  <a:pt x="204" y="870"/>
                </a:lnTo>
                <a:lnTo>
                  <a:pt x="204" y="870"/>
                </a:lnTo>
                <a:lnTo>
                  <a:pt x="212" y="996"/>
                </a:lnTo>
                <a:lnTo>
                  <a:pt x="217" y="1073"/>
                </a:lnTo>
                <a:lnTo>
                  <a:pt x="219" y="1114"/>
                </a:lnTo>
                <a:lnTo>
                  <a:pt x="219" y="1114"/>
                </a:lnTo>
                <a:lnTo>
                  <a:pt x="219" y="1125"/>
                </a:lnTo>
                <a:lnTo>
                  <a:pt x="219" y="1135"/>
                </a:lnTo>
                <a:lnTo>
                  <a:pt x="219" y="1143"/>
                </a:lnTo>
                <a:lnTo>
                  <a:pt x="219" y="1149"/>
                </a:lnTo>
                <a:lnTo>
                  <a:pt x="219" y="1149"/>
                </a:lnTo>
                <a:lnTo>
                  <a:pt x="219" y="1153"/>
                </a:lnTo>
                <a:lnTo>
                  <a:pt x="221" y="1159"/>
                </a:lnTo>
                <a:lnTo>
                  <a:pt x="222" y="1165"/>
                </a:lnTo>
                <a:lnTo>
                  <a:pt x="231" y="1165"/>
                </a:lnTo>
                <a:lnTo>
                  <a:pt x="231" y="1165"/>
                </a:lnTo>
                <a:lnTo>
                  <a:pt x="230" y="1168"/>
                </a:lnTo>
                <a:lnTo>
                  <a:pt x="229" y="1178"/>
                </a:lnTo>
                <a:lnTo>
                  <a:pt x="229" y="1184"/>
                </a:lnTo>
                <a:lnTo>
                  <a:pt x="229" y="1189"/>
                </a:lnTo>
                <a:lnTo>
                  <a:pt x="231" y="1195"/>
                </a:lnTo>
                <a:lnTo>
                  <a:pt x="235" y="1200"/>
                </a:lnTo>
                <a:lnTo>
                  <a:pt x="235" y="1200"/>
                </a:lnTo>
                <a:lnTo>
                  <a:pt x="242" y="1206"/>
                </a:lnTo>
                <a:lnTo>
                  <a:pt x="250" y="1211"/>
                </a:lnTo>
                <a:lnTo>
                  <a:pt x="256" y="1213"/>
                </a:lnTo>
                <a:lnTo>
                  <a:pt x="260" y="1215"/>
                </a:lnTo>
                <a:lnTo>
                  <a:pt x="260" y="1215"/>
                </a:lnTo>
                <a:lnTo>
                  <a:pt x="274" y="1218"/>
                </a:lnTo>
                <a:lnTo>
                  <a:pt x="298" y="1221"/>
                </a:lnTo>
                <a:lnTo>
                  <a:pt x="310" y="1221"/>
                </a:lnTo>
                <a:lnTo>
                  <a:pt x="321" y="1221"/>
                </a:lnTo>
                <a:lnTo>
                  <a:pt x="329" y="1219"/>
                </a:lnTo>
                <a:lnTo>
                  <a:pt x="331" y="1218"/>
                </a:lnTo>
                <a:lnTo>
                  <a:pt x="334" y="1215"/>
                </a:lnTo>
                <a:lnTo>
                  <a:pt x="334" y="1215"/>
                </a:lnTo>
                <a:lnTo>
                  <a:pt x="334" y="1213"/>
                </a:lnTo>
                <a:lnTo>
                  <a:pt x="334" y="1209"/>
                </a:lnTo>
                <a:lnTo>
                  <a:pt x="333" y="1203"/>
                </a:lnTo>
                <a:lnTo>
                  <a:pt x="328" y="1196"/>
                </a:lnTo>
                <a:lnTo>
                  <a:pt x="323" y="1190"/>
                </a:lnTo>
                <a:lnTo>
                  <a:pt x="313" y="1179"/>
                </a:lnTo>
                <a:lnTo>
                  <a:pt x="309" y="1174"/>
                </a:lnTo>
                <a:lnTo>
                  <a:pt x="309" y="1174"/>
                </a:lnTo>
                <a:lnTo>
                  <a:pt x="311" y="1173"/>
                </a:lnTo>
                <a:lnTo>
                  <a:pt x="313" y="1171"/>
                </a:lnTo>
                <a:lnTo>
                  <a:pt x="315" y="1167"/>
                </a:lnTo>
                <a:lnTo>
                  <a:pt x="315" y="1167"/>
                </a:lnTo>
                <a:lnTo>
                  <a:pt x="305" y="1060"/>
                </a:lnTo>
                <a:lnTo>
                  <a:pt x="295" y="952"/>
                </a:lnTo>
                <a:lnTo>
                  <a:pt x="295" y="952"/>
                </a:lnTo>
                <a:lnTo>
                  <a:pt x="295" y="934"/>
                </a:lnTo>
                <a:lnTo>
                  <a:pt x="298" y="900"/>
                </a:lnTo>
                <a:lnTo>
                  <a:pt x="301" y="850"/>
                </a:lnTo>
                <a:lnTo>
                  <a:pt x="301" y="850"/>
                </a:lnTo>
                <a:lnTo>
                  <a:pt x="312" y="940"/>
                </a:lnTo>
                <a:lnTo>
                  <a:pt x="319" y="1007"/>
                </a:lnTo>
                <a:lnTo>
                  <a:pt x="324" y="1033"/>
                </a:lnTo>
                <a:lnTo>
                  <a:pt x="327" y="1050"/>
                </a:lnTo>
                <a:lnTo>
                  <a:pt x="327" y="1050"/>
                </a:lnTo>
                <a:lnTo>
                  <a:pt x="336" y="1088"/>
                </a:lnTo>
                <a:lnTo>
                  <a:pt x="339" y="1100"/>
                </a:lnTo>
                <a:lnTo>
                  <a:pt x="340" y="1107"/>
                </a:lnTo>
                <a:lnTo>
                  <a:pt x="340" y="1107"/>
                </a:lnTo>
                <a:lnTo>
                  <a:pt x="340" y="1123"/>
                </a:lnTo>
                <a:lnTo>
                  <a:pt x="340" y="1132"/>
                </a:lnTo>
                <a:lnTo>
                  <a:pt x="340" y="1171"/>
                </a:lnTo>
                <a:lnTo>
                  <a:pt x="340" y="1171"/>
                </a:lnTo>
                <a:lnTo>
                  <a:pt x="340" y="1177"/>
                </a:lnTo>
                <a:lnTo>
                  <a:pt x="342" y="1182"/>
                </a:lnTo>
                <a:lnTo>
                  <a:pt x="345" y="1186"/>
                </a:lnTo>
                <a:lnTo>
                  <a:pt x="349" y="1190"/>
                </a:lnTo>
                <a:lnTo>
                  <a:pt x="349" y="1190"/>
                </a:lnTo>
                <a:lnTo>
                  <a:pt x="381" y="1206"/>
                </a:lnTo>
                <a:lnTo>
                  <a:pt x="381" y="1206"/>
                </a:lnTo>
                <a:lnTo>
                  <a:pt x="389" y="1208"/>
                </a:lnTo>
                <a:lnTo>
                  <a:pt x="401" y="1212"/>
                </a:lnTo>
                <a:lnTo>
                  <a:pt x="407" y="1212"/>
                </a:lnTo>
                <a:lnTo>
                  <a:pt x="413" y="1211"/>
                </a:lnTo>
                <a:lnTo>
                  <a:pt x="419" y="1209"/>
                </a:lnTo>
                <a:lnTo>
                  <a:pt x="425" y="1206"/>
                </a:lnTo>
                <a:lnTo>
                  <a:pt x="425" y="1206"/>
                </a:lnTo>
                <a:lnTo>
                  <a:pt x="429" y="1201"/>
                </a:lnTo>
                <a:lnTo>
                  <a:pt x="430" y="1197"/>
                </a:lnTo>
                <a:lnTo>
                  <a:pt x="430" y="1194"/>
                </a:lnTo>
                <a:lnTo>
                  <a:pt x="429" y="1190"/>
                </a:lnTo>
                <a:lnTo>
                  <a:pt x="423" y="1183"/>
                </a:lnTo>
                <a:lnTo>
                  <a:pt x="419" y="1177"/>
                </a:lnTo>
                <a:lnTo>
                  <a:pt x="419" y="1177"/>
                </a:lnTo>
                <a:lnTo>
                  <a:pt x="415" y="1165"/>
                </a:lnTo>
                <a:lnTo>
                  <a:pt x="412" y="1158"/>
                </a:lnTo>
                <a:lnTo>
                  <a:pt x="431" y="1152"/>
                </a:lnTo>
                <a:lnTo>
                  <a:pt x="431" y="1152"/>
                </a:lnTo>
                <a:lnTo>
                  <a:pt x="423" y="1025"/>
                </a:lnTo>
                <a:lnTo>
                  <a:pt x="417" y="932"/>
                </a:lnTo>
                <a:lnTo>
                  <a:pt x="416" y="899"/>
                </a:lnTo>
                <a:lnTo>
                  <a:pt x="416" y="879"/>
                </a:lnTo>
                <a:lnTo>
                  <a:pt x="416" y="879"/>
                </a:lnTo>
                <a:lnTo>
                  <a:pt x="422" y="824"/>
                </a:lnTo>
                <a:lnTo>
                  <a:pt x="425" y="787"/>
                </a:lnTo>
                <a:lnTo>
                  <a:pt x="447" y="777"/>
                </a:lnTo>
                <a:lnTo>
                  <a:pt x="447" y="777"/>
                </a:lnTo>
                <a:lnTo>
                  <a:pt x="449" y="779"/>
                </a:lnTo>
                <a:lnTo>
                  <a:pt x="455" y="782"/>
                </a:lnTo>
                <a:lnTo>
                  <a:pt x="462" y="784"/>
                </a:lnTo>
                <a:lnTo>
                  <a:pt x="469" y="785"/>
                </a:lnTo>
                <a:lnTo>
                  <a:pt x="477" y="787"/>
                </a:lnTo>
                <a:lnTo>
                  <a:pt x="489" y="787"/>
                </a:lnTo>
                <a:lnTo>
                  <a:pt x="489" y="787"/>
                </a:lnTo>
                <a:lnTo>
                  <a:pt x="515" y="787"/>
                </a:lnTo>
                <a:lnTo>
                  <a:pt x="537" y="784"/>
                </a:lnTo>
                <a:lnTo>
                  <a:pt x="548" y="783"/>
                </a:lnTo>
                <a:lnTo>
                  <a:pt x="557" y="779"/>
                </a:lnTo>
                <a:lnTo>
                  <a:pt x="564" y="776"/>
                </a:lnTo>
                <a:lnTo>
                  <a:pt x="569" y="771"/>
                </a:lnTo>
                <a:lnTo>
                  <a:pt x="569" y="771"/>
                </a:lnTo>
                <a:lnTo>
                  <a:pt x="571" y="766"/>
                </a:lnTo>
                <a:lnTo>
                  <a:pt x="574" y="764"/>
                </a:lnTo>
                <a:lnTo>
                  <a:pt x="577" y="760"/>
                </a:lnTo>
                <a:lnTo>
                  <a:pt x="578" y="759"/>
                </a:lnTo>
                <a:lnTo>
                  <a:pt x="578" y="755"/>
                </a:lnTo>
                <a:lnTo>
                  <a:pt x="577" y="743"/>
                </a:lnTo>
                <a:lnTo>
                  <a:pt x="577" y="743"/>
                </a:lnTo>
                <a:lnTo>
                  <a:pt x="571" y="702"/>
                </a:lnTo>
                <a:lnTo>
                  <a:pt x="558" y="637"/>
                </a:lnTo>
                <a:lnTo>
                  <a:pt x="545" y="576"/>
                </a:lnTo>
                <a:lnTo>
                  <a:pt x="540" y="556"/>
                </a:lnTo>
                <a:lnTo>
                  <a:pt x="537" y="550"/>
                </a:lnTo>
                <a:lnTo>
                  <a:pt x="536" y="549"/>
                </a:lnTo>
                <a:lnTo>
                  <a:pt x="536" y="549"/>
                </a:lnTo>
                <a:lnTo>
                  <a:pt x="519" y="549"/>
                </a:lnTo>
                <a:lnTo>
                  <a:pt x="510" y="549"/>
                </a:lnTo>
                <a:lnTo>
                  <a:pt x="505" y="549"/>
                </a:lnTo>
                <a:lnTo>
                  <a:pt x="505" y="549"/>
                </a:lnTo>
                <a:lnTo>
                  <a:pt x="499" y="549"/>
                </a:lnTo>
                <a:lnTo>
                  <a:pt x="495" y="549"/>
                </a:lnTo>
                <a:lnTo>
                  <a:pt x="495" y="549"/>
                </a:lnTo>
                <a:lnTo>
                  <a:pt x="493" y="535"/>
                </a:lnTo>
                <a:lnTo>
                  <a:pt x="492" y="523"/>
                </a:lnTo>
                <a:lnTo>
                  <a:pt x="489" y="514"/>
                </a:lnTo>
                <a:lnTo>
                  <a:pt x="489" y="514"/>
                </a:lnTo>
                <a:lnTo>
                  <a:pt x="487" y="511"/>
                </a:lnTo>
                <a:lnTo>
                  <a:pt x="484" y="507"/>
                </a:lnTo>
                <a:lnTo>
                  <a:pt x="478" y="501"/>
                </a:lnTo>
                <a:lnTo>
                  <a:pt x="470" y="495"/>
                </a:lnTo>
                <a:lnTo>
                  <a:pt x="470" y="495"/>
                </a:lnTo>
                <a:lnTo>
                  <a:pt x="462" y="473"/>
                </a:lnTo>
                <a:lnTo>
                  <a:pt x="455" y="456"/>
                </a:lnTo>
                <a:lnTo>
                  <a:pt x="454" y="450"/>
                </a:lnTo>
                <a:lnTo>
                  <a:pt x="454" y="448"/>
                </a:lnTo>
                <a:lnTo>
                  <a:pt x="454" y="448"/>
                </a:lnTo>
                <a:lnTo>
                  <a:pt x="454" y="440"/>
                </a:lnTo>
                <a:lnTo>
                  <a:pt x="454" y="435"/>
                </a:lnTo>
                <a:lnTo>
                  <a:pt x="559" y="394"/>
                </a:lnTo>
                <a:lnTo>
                  <a:pt x="559" y="394"/>
                </a:lnTo>
                <a:lnTo>
                  <a:pt x="583" y="335"/>
                </a:lnTo>
                <a:lnTo>
                  <a:pt x="604" y="283"/>
                </a:lnTo>
                <a:lnTo>
                  <a:pt x="612" y="259"/>
                </a:lnTo>
                <a:lnTo>
                  <a:pt x="619" y="238"/>
                </a:lnTo>
                <a:lnTo>
                  <a:pt x="619" y="238"/>
                </a:lnTo>
                <a:lnTo>
                  <a:pt x="625" y="219"/>
                </a:lnTo>
                <a:lnTo>
                  <a:pt x="631" y="200"/>
                </a:lnTo>
                <a:lnTo>
                  <a:pt x="645" y="166"/>
                </a:lnTo>
                <a:lnTo>
                  <a:pt x="660" y="130"/>
                </a:lnTo>
                <a:lnTo>
                  <a:pt x="660" y="130"/>
                </a:lnTo>
                <a:lnTo>
                  <a:pt x="649" y="126"/>
                </a:lnTo>
                <a:lnTo>
                  <a:pt x="622" y="113"/>
                </a:lnTo>
                <a:lnTo>
                  <a:pt x="580" y="93"/>
                </a:lnTo>
                <a:lnTo>
                  <a:pt x="554" y="79"/>
                </a:lnTo>
                <a:lnTo>
                  <a:pt x="527" y="64"/>
                </a:lnTo>
                <a:lnTo>
                  <a:pt x="527" y="64"/>
                </a:lnTo>
                <a:lnTo>
                  <a:pt x="476" y="36"/>
                </a:lnTo>
                <a:lnTo>
                  <a:pt x="437" y="16"/>
                </a:lnTo>
                <a:lnTo>
                  <a:pt x="412" y="3"/>
                </a:lnTo>
                <a:lnTo>
                  <a:pt x="404" y="0"/>
                </a:lnTo>
                <a:lnTo>
                  <a:pt x="404" y="0"/>
                </a:lnTo>
                <a:close/>
                <a:moveTo>
                  <a:pt x="419" y="524"/>
                </a:moveTo>
                <a:lnTo>
                  <a:pt x="419" y="524"/>
                </a:lnTo>
                <a:lnTo>
                  <a:pt x="421" y="524"/>
                </a:lnTo>
                <a:lnTo>
                  <a:pt x="425" y="525"/>
                </a:lnTo>
                <a:lnTo>
                  <a:pt x="431" y="524"/>
                </a:lnTo>
                <a:lnTo>
                  <a:pt x="431" y="524"/>
                </a:lnTo>
                <a:lnTo>
                  <a:pt x="436" y="523"/>
                </a:lnTo>
                <a:lnTo>
                  <a:pt x="440" y="520"/>
                </a:lnTo>
                <a:lnTo>
                  <a:pt x="446" y="517"/>
                </a:lnTo>
                <a:lnTo>
                  <a:pt x="451" y="511"/>
                </a:lnTo>
                <a:lnTo>
                  <a:pt x="457" y="505"/>
                </a:lnTo>
                <a:lnTo>
                  <a:pt x="457" y="505"/>
                </a:lnTo>
                <a:lnTo>
                  <a:pt x="459" y="506"/>
                </a:lnTo>
                <a:lnTo>
                  <a:pt x="462" y="508"/>
                </a:lnTo>
                <a:lnTo>
                  <a:pt x="464" y="514"/>
                </a:lnTo>
                <a:lnTo>
                  <a:pt x="464" y="514"/>
                </a:lnTo>
                <a:lnTo>
                  <a:pt x="469" y="528"/>
                </a:lnTo>
                <a:lnTo>
                  <a:pt x="470" y="535"/>
                </a:lnTo>
                <a:lnTo>
                  <a:pt x="470" y="543"/>
                </a:lnTo>
                <a:lnTo>
                  <a:pt x="470" y="543"/>
                </a:lnTo>
                <a:lnTo>
                  <a:pt x="466" y="559"/>
                </a:lnTo>
                <a:lnTo>
                  <a:pt x="466" y="559"/>
                </a:lnTo>
                <a:lnTo>
                  <a:pt x="446" y="559"/>
                </a:lnTo>
                <a:lnTo>
                  <a:pt x="431" y="560"/>
                </a:lnTo>
                <a:lnTo>
                  <a:pt x="428" y="559"/>
                </a:lnTo>
                <a:lnTo>
                  <a:pt x="425" y="559"/>
                </a:lnTo>
                <a:lnTo>
                  <a:pt x="425" y="559"/>
                </a:lnTo>
                <a:lnTo>
                  <a:pt x="424" y="553"/>
                </a:lnTo>
                <a:lnTo>
                  <a:pt x="423" y="548"/>
                </a:lnTo>
                <a:lnTo>
                  <a:pt x="422" y="543"/>
                </a:lnTo>
                <a:lnTo>
                  <a:pt x="422" y="543"/>
                </a:lnTo>
                <a:lnTo>
                  <a:pt x="421" y="531"/>
                </a:lnTo>
                <a:lnTo>
                  <a:pt x="419" y="524"/>
                </a:lnTo>
                <a:lnTo>
                  <a:pt x="419" y="52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7">
            <a:extLst>
              <a:ext uri="{FF2B5EF4-FFF2-40B4-BE49-F238E27FC236}">
                <a16:creationId xmlns:a16="http://schemas.microsoft.com/office/drawing/2014/main" id="{2A8A998F-C143-4CBA-8A4C-B0D86ED1BE1F}"/>
              </a:ext>
            </a:extLst>
          </p:cNvPr>
          <p:cNvSpPr>
            <a:spLocks noEditPoints="1"/>
          </p:cNvSpPr>
          <p:nvPr/>
        </p:nvSpPr>
        <p:spPr bwMode="auto">
          <a:xfrm>
            <a:off x="4483101" y="2796037"/>
            <a:ext cx="950168" cy="1571082"/>
          </a:xfrm>
          <a:custGeom>
            <a:avLst/>
            <a:gdLst>
              <a:gd name="T0" fmla="*/ 187 w 834"/>
              <a:gd name="T1" fmla="*/ 186 h 1379"/>
              <a:gd name="T2" fmla="*/ 179 w 834"/>
              <a:gd name="T3" fmla="*/ 196 h 1379"/>
              <a:gd name="T4" fmla="*/ 199 w 834"/>
              <a:gd name="T5" fmla="*/ 245 h 1379"/>
              <a:gd name="T6" fmla="*/ 240 w 834"/>
              <a:gd name="T7" fmla="*/ 277 h 1379"/>
              <a:gd name="T8" fmla="*/ 245 w 834"/>
              <a:gd name="T9" fmla="*/ 299 h 1379"/>
              <a:gd name="T10" fmla="*/ 244 w 834"/>
              <a:gd name="T11" fmla="*/ 316 h 1379"/>
              <a:gd name="T12" fmla="*/ 293 w 834"/>
              <a:gd name="T13" fmla="*/ 339 h 1379"/>
              <a:gd name="T14" fmla="*/ 328 w 834"/>
              <a:gd name="T15" fmla="*/ 463 h 1379"/>
              <a:gd name="T16" fmla="*/ 282 w 834"/>
              <a:gd name="T17" fmla="*/ 468 h 1379"/>
              <a:gd name="T18" fmla="*/ 291 w 834"/>
              <a:gd name="T19" fmla="*/ 491 h 1379"/>
              <a:gd name="T20" fmla="*/ 308 w 834"/>
              <a:gd name="T21" fmla="*/ 518 h 1379"/>
              <a:gd name="T22" fmla="*/ 321 w 834"/>
              <a:gd name="T23" fmla="*/ 557 h 1379"/>
              <a:gd name="T24" fmla="*/ 329 w 834"/>
              <a:gd name="T25" fmla="*/ 575 h 1379"/>
              <a:gd name="T26" fmla="*/ 347 w 834"/>
              <a:gd name="T27" fmla="*/ 568 h 1379"/>
              <a:gd name="T28" fmla="*/ 352 w 834"/>
              <a:gd name="T29" fmla="*/ 518 h 1379"/>
              <a:gd name="T30" fmla="*/ 380 w 834"/>
              <a:gd name="T31" fmla="*/ 663 h 1379"/>
              <a:gd name="T32" fmla="*/ 363 w 834"/>
              <a:gd name="T33" fmla="*/ 715 h 1379"/>
              <a:gd name="T34" fmla="*/ 341 w 834"/>
              <a:gd name="T35" fmla="*/ 805 h 1379"/>
              <a:gd name="T36" fmla="*/ 369 w 834"/>
              <a:gd name="T37" fmla="*/ 830 h 1379"/>
              <a:gd name="T38" fmla="*/ 439 w 834"/>
              <a:gd name="T39" fmla="*/ 868 h 1379"/>
              <a:gd name="T40" fmla="*/ 422 w 834"/>
              <a:gd name="T41" fmla="*/ 963 h 1379"/>
              <a:gd name="T42" fmla="*/ 429 w 834"/>
              <a:gd name="T43" fmla="*/ 1071 h 1379"/>
              <a:gd name="T44" fmla="*/ 467 w 834"/>
              <a:gd name="T45" fmla="*/ 1318 h 1379"/>
              <a:gd name="T46" fmla="*/ 411 w 834"/>
              <a:gd name="T47" fmla="*/ 1344 h 1379"/>
              <a:gd name="T48" fmla="*/ 403 w 834"/>
              <a:gd name="T49" fmla="*/ 1364 h 1379"/>
              <a:gd name="T50" fmla="*/ 429 w 834"/>
              <a:gd name="T51" fmla="*/ 1377 h 1379"/>
              <a:gd name="T52" fmla="*/ 547 w 834"/>
              <a:gd name="T53" fmla="*/ 1373 h 1379"/>
              <a:gd name="T54" fmla="*/ 601 w 834"/>
              <a:gd name="T55" fmla="*/ 1356 h 1379"/>
              <a:gd name="T56" fmla="*/ 607 w 834"/>
              <a:gd name="T57" fmla="*/ 1329 h 1379"/>
              <a:gd name="T58" fmla="*/ 636 w 834"/>
              <a:gd name="T59" fmla="*/ 1311 h 1379"/>
              <a:gd name="T60" fmla="*/ 629 w 834"/>
              <a:gd name="T61" fmla="*/ 1265 h 1379"/>
              <a:gd name="T62" fmla="*/ 646 w 834"/>
              <a:gd name="T63" fmla="*/ 1222 h 1379"/>
              <a:gd name="T64" fmla="*/ 636 w 834"/>
              <a:gd name="T65" fmla="*/ 1112 h 1379"/>
              <a:gd name="T66" fmla="*/ 623 w 834"/>
              <a:gd name="T67" fmla="*/ 965 h 1379"/>
              <a:gd name="T68" fmla="*/ 654 w 834"/>
              <a:gd name="T69" fmla="*/ 808 h 1379"/>
              <a:gd name="T70" fmla="*/ 701 w 834"/>
              <a:gd name="T71" fmla="*/ 735 h 1379"/>
              <a:gd name="T72" fmla="*/ 682 w 834"/>
              <a:gd name="T73" fmla="*/ 679 h 1379"/>
              <a:gd name="T74" fmla="*/ 654 w 834"/>
              <a:gd name="T75" fmla="*/ 536 h 1379"/>
              <a:gd name="T76" fmla="*/ 579 w 834"/>
              <a:gd name="T77" fmla="*/ 359 h 1379"/>
              <a:gd name="T78" fmla="*/ 691 w 834"/>
              <a:gd name="T79" fmla="*/ 364 h 1379"/>
              <a:gd name="T80" fmla="*/ 833 w 834"/>
              <a:gd name="T81" fmla="*/ 393 h 1379"/>
              <a:gd name="T82" fmla="*/ 804 w 834"/>
              <a:gd name="T83" fmla="*/ 327 h 1379"/>
              <a:gd name="T84" fmla="*/ 682 w 834"/>
              <a:gd name="T85" fmla="*/ 153 h 1379"/>
              <a:gd name="T86" fmla="*/ 552 w 834"/>
              <a:gd name="T87" fmla="*/ 51 h 1379"/>
              <a:gd name="T88" fmla="*/ 448 w 834"/>
              <a:gd name="T89" fmla="*/ 11 h 1379"/>
              <a:gd name="T90" fmla="*/ 326 w 834"/>
              <a:gd name="T91" fmla="*/ 2 h 1379"/>
              <a:gd name="T92" fmla="*/ 171 w 834"/>
              <a:gd name="T93" fmla="*/ 4 h 1379"/>
              <a:gd name="T94" fmla="*/ 0 w 834"/>
              <a:gd name="T95" fmla="*/ 50 h 1379"/>
              <a:gd name="T96" fmla="*/ 149 w 834"/>
              <a:gd name="T97" fmla="*/ 128 h 1379"/>
              <a:gd name="T98" fmla="*/ 202 w 834"/>
              <a:gd name="T99" fmla="*/ 182 h 1379"/>
              <a:gd name="T100" fmla="*/ 350 w 834"/>
              <a:gd name="T101" fmla="*/ 339 h 1379"/>
              <a:gd name="T102" fmla="*/ 339 w 834"/>
              <a:gd name="T103" fmla="*/ 376 h 1379"/>
              <a:gd name="T104" fmla="*/ 369 w 834"/>
              <a:gd name="T105" fmla="*/ 468 h 1379"/>
              <a:gd name="T106" fmla="*/ 352 w 834"/>
              <a:gd name="T107" fmla="*/ 465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34" h="1379">
                <a:moveTo>
                  <a:pt x="202" y="182"/>
                </a:moveTo>
                <a:lnTo>
                  <a:pt x="202" y="182"/>
                </a:lnTo>
                <a:lnTo>
                  <a:pt x="202" y="182"/>
                </a:lnTo>
                <a:lnTo>
                  <a:pt x="200" y="184"/>
                </a:lnTo>
                <a:lnTo>
                  <a:pt x="194" y="185"/>
                </a:lnTo>
                <a:lnTo>
                  <a:pt x="187" y="186"/>
                </a:lnTo>
                <a:lnTo>
                  <a:pt x="185" y="187"/>
                </a:lnTo>
                <a:lnTo>
                  <a:pt x="185" y="187"/>
                </a:lnTo>
                <a:lnTo>
                  <a:pt x="185" y="187"/>
                </a:lnTo>
                <a:lnTo>
                  <a:pt x="185" y="191"/>
                </a:lnTo>
                <a:lnTo>
                  <a:pt x="182" y="193"/>
                </a:lnTo>
                <a:lnTo>
                  <a:pt x="179" y="196"/>
                </a:lnTo>
                <a:lnTo>
                  <a:pt x="179" y="196"/>
                </a:lnTo>
                <a:lnTo>
                  <a:pt x="181" y="215"/>
                </a:lnTo>
                <a:lnTo>
                  <a:pt x="185" y="235"/>
                </a:lnTo>
                <a:lnTo>
                  <a:pt x="185" y="235"/>
                </a:lnTo>
                <a:lnTo>
                  <a:pt x="189" y="239"/>
                </a:lnTo>
                <a:lnTo>
                  <a:pt x="199" y="245"/>
                </a:lnTo>
                <a:lnTo>
                  <a:pt x="212" y="252"/>
                </a:lnTo>
                <a:lnTo>
                  <a:pt x="212" y="252"/>
                </a:lnTo>
                <a:lnTo>
                  <a:pt x="216" y="255"/>
                </a:lnTo>
                <a:lnTo>
                  <a:pt x="226" y="262"/>
                </a:lnTo>
                <a:lnTo>
                  <a:pt x="235" y="271"/>
                </a:lnTo>
                <a:lnTo>
                  <a:pt x="240" y="277"/>
                </a:lnTo>
                <a:lnTo>
                  <a:pt x="244" y="284"/>
                </a:lnTo>
                <a:lnTo>
                  <a:pt x="244" y="284"/>
                </a:lnTo>
                <a:lnTo>
                  <a:pt x="245" y="288"/>
                </a:lnTo>
                <a:lnTo>
                  <a:pt x="246" y="292"/>
                </a:lnTo>
                <a:lnTo>
                  <a:pt x="246" y="296"/>
                </a:lnTo>
                <a:lnTo>
                  <a:pt x="245" y="299"/>
                </a:lnTo>
                <a:lnTo>
                  <a:pt x="242" y="304"/>
                </a:lnTo>
                <a:lnTo>
                  <a:pt x="241" y="308"/>
                </a:lnTo>
                <a:lnTo>
                  <a:pt x="240" y="311"/>
                </a:lnTo>
                <a:lnTo>
                  <a:pt x="240" y="311"/>
                </a:lnTo>
                <a:lnTo>
                  <a:pt x="241" y="315"/>
                </a:lnTo>
                <a:lnTo>
                  <a:pt x="244" y="316"/>
                </a:lnTo>
                <a:lnTo>
                  <a:pt x="246" y="317"/>
                </a:lnTo>
                <a:lnTo>
                  <a:pt x="250" y="317"/>
                </a:lnTo>
                <a:lnTo>
                  <a:pt x="256" y="317"/>
                </a:lnTo>
                <a:lnTo>
                  <a:pt x="261" y="317"/>
                </a:lnTo>
                <a:lnTo>
                  <a:pt x="261" y="317"/>
                </a:lnTo>
                <a:lnTo>
                  <a:pt x="293" y="339"/>
                </a:lnTo>
                <a:lnTo>
                  <a:pt x="293" y="339"/>
                </a:lnTo>
                <a:lnTo>
                  <a:pt x="301" y="345"/>
                </a:lnTo>
                <a:lnTo>
                  <a:pt x="309" y="347"/>
                </a:lnTo>
                <a:lnTo>
                  <a:pt x="315" y="350"/>
                </a:lnTo>
                <a:lnTo>
                  <a:pt x="323" y="351"/>
                </a:lnTo>
                <a:lnTo>
                  <a:pt x="328" y="463"/>
                </a:lnTo>
                <a:lnTo>
                  <a:pt x="328" y="463"/>
                </a:lnTo>
                <a:lnTo>
                  <a:pt x="299" y="459"/>
                </a:lnTo>
                <a:lnTo>
                  <a:pt x="299" y="459"/>
                </a:lnTo>
                <a:lnTo>
                  <a:pt x="285" y="465"/>
                </a:lnTo>
                <a:lnTo>
                  <a:pt x="285" y="465"/>
                </a:lnTo>
                <a:lnTo>
                  <a:pt x="282" y="468"/>
                </a:lnTo>
                <a:lnTo>
                  <a:pt x="279" y="473"/>
                </a:lnTo>
                <a:lnTo>
                  <a:pt x="274" y="480"/>
                </a:lnTo>
                <a:lnTo>
                  <a:pt x="274" y="480"/>
                </a:lnTo>
                <a:lnTo>
                  <a:pt x="288" y="488"/>
                </a:lnTo>
                <a:lnTo>
                  <a:pt x="288" y="488"/>
                </a:lnTo>
                <a:lnTo>
                  <a:pt x="291" y="491"/>
                </a:lnTo>
                <a:lnTo>
                  <a:pt x="292" y="494"/>
                </a:lnTo>
                <a:lnTo>
                  <a:pt x="292" y="498"/>
                </a:lnTo>
                <a:lnTo>
                  <a:pt x="293" y="502"/>
                </a:lnTo>
                <a:lnTo>
                  <a:pt x="293" y="502"/>
                </a:lnTo>
                <a:lnTo>
                  <a:pt x="299" y="510"/>
                </a:lnTo>
                <a:lnTo>
                  <a:pt x="308" y="518"/>
                </a:lnTo>
                <a:lnTo>
                  <a:pt x="308" y="518"/>
                </a:lnTo>
                <a:lnTo>
                  <a:pt x="317" y="527"/>
                </a:lnTo>
                <a:lnTo>
                  <a:pt x="322" y="530"/>
                </a:lnTo>
                <a:lnTo>
                  <a:pt x="322" y="530"/>
                </a:lnTo>
                <a:lnTo>
                  <a:pt x="321" y="545"/>
                </a:lnTo>
                <a:lnTo>
                  <a:pt x="321" y="557"/>
                </a:lnTo>
                <a:lnTo>
                  <a:pt x="322" y="569"/>
                </a:lnTo>
                <a:lnTo>
                  <a:pt x="322" y="569"/>
                </a:lnTo>
                <a:lnTo>
                  <a:pt x="323" y="574"/>
                </a:lnTo>
                <a:lnTo>
                  <a:pt x="324" y="575"/>
                </a:lnTo>
                <a:lnTo>
                  <a:pt x="327" y="576"/>
                </a:lnTo>
                <a:lnTo>
                  <a:pt x="329" y="575"/>
                </a:lnTo>
                <a:lnTo>
                  <a:pt x="335" y="571"/>
                </a:lnTo>
                <a:lnTo>
                  <a:pt x="339" y="570"/>
                </a:lnTo>
                <a:lnTo>
                  <a:pt x="344" y="569"/>
                </a:lnTo>
                <a:lnTo>
                  <a:pt x="344" y="569"/>
                </a:lnTo>
                <a:lnTo>
                  <a:pt x="346" y="569"/>
                </a:lnTo>
                <a:lnTo>
                  <a:pt x="347" y="568"/>
                </a:lnTo>
                <a:lnTo>
                  <a:pt x="350" y="563"/>
                </a:lnTo>
                <a:lnTo>
                  <a:pt x="350" y="556"/>
                </a:lnTo>
                <a:lnTo>
                  <a:pt x="348" y="550"/>
                </a:lnTo>
                <a:lnTo>
                  <a:pt x="346" y="536"/>
                </a:lnTo>
                <a:lnTo>
                  <a:pt x="344" y="530"/>
                </a:lnTo>
                <a:lnTo>
                  <a:pt x="352" y="518"/>
                </a:lnTo>
                <a:lnTo>
                  <a:pt x="383" y="518"/>
                </a:lnTo>
                <a:lnTo>
                  <a:pt x="383" y="518"/>
                </a:lnTo>
                <a:lnTo>
                  <a:pt x="380" y="628"/>
                </a:lnTo>
                <a:lnTo>
                  <a:pt x="380" y="653"/>
                </a:lnTo>
                <a:lnTo>
                  <a:pt x="380" y="653"/>
                </a:lnTo>
                <a:lnTo>
                  <a:pt x="380" y="663"/>
                </a:lnTo>
                <a:lnTo>
                  <a:pt x="379" y="671"/>
                </a:lnTo>
                <a:lnTo>
                  <a:pt x="375" y="687"/>
                </a:lnTo>
                <a:lnTo>
                  <a:pt x="375" y="687"/>
                </a:lnTo>
                <a:lnTo>
                  <a:pt x="371" y="696"/>
                </a:lnTo>
                <a:lnTo>
                  <a:pt x="367" y="705"/>
                </a:lnTo>
                <a:lnTo>
                  <a:pt x="363" y="715"/>
                </a:lnTo>
                <a:lnTo>
                  <a:pt x="361" y="723"/>
                </a:lnTo>
                <a:lnTo>
                  <a:pt x="361" y="723"/>
                </a:lnTo>
                <a:lnTo>
                  <a:pt x="357" y="741"/>
                </a:lnTo>
                <a:lnTo>
                  <a:pt x="348" y="768"/>
                </a:lnTo>
                <a:lnTo>
                  <a:pt x="342" y="794"/>
                </a:lnTo>
                <a:lnTo>
                  <a:pt x="341" y="805"/>
                </a:lnTo>
                <a:lnTo>
                  <a:pt x="341" y="811"/>
                </a:lnTo>
                <a:lnTo>
                  <a:pt x="341" y="811"/>
                </a:lnTo>
                <a:lnTo>
                  <a:pt x="345" y="817"/>
                </a:lnTo>
                <a:lnTo>
                  <a:pt x="351" y="821"/>
                </a:lnTo>
                <a:lnTo>
                  <a:pt x="369" y="830"/>
                </a:lnTo>
                <a:lnTo>
                  <a:pt x="369" y="830"/>
                </a:lnTo>
                <a:lnTo>
                  <a:pt x="377" y="834"/>
                </a:lnTo>
                <a:lnTo>
                  <a:pt x="387" y="836"/>
                </a:lnTo>
                <a:lnTo>
                  <a:pt x="410" y="842"/>
                </a:lnTo>
                <a:lnTo>
                  <a:pt x="439" y="847"/>
                </a:lnTo>
                <a:lnTo>
                  <a:pt x="439" y="847"/>
                </a:lnTo>
                <a:lnTo>
                  <a:pt x="439" y="868"/>
                </a:lnTo>
                <a:lnTo>
                  <a:pt x="439" y="882"/>
                </a:lnTo>
                <a:lnTo>
                  <a:pt x="439" y="889"/>
                </a:lnTo>
                <a:lnTo>
                  <a:pt x="439" y="889"/>
                </a:lnTo>
                <a:lnTo>
                  <a:pt x="436" y="903"/>
                </a:lnTo>
                <a:lnTo>
                  <a:pt x="429" y="932"/>
                </a:lnTo>
                <a:lnTo>
                  <a:pt x="422" y="963"/>
                </a:lnTo>
                <a:lnTo>
                  <a:pt x="421" y="977"/>
                </a:lnTo>
                <a:lnTo>
                  <a:pt x="420" y="988"/>
                </a:lnTo>
                <a:lnTo>
                  <a:pt x="420" y="988"/>
                </a:lnTo>
                <a:lnTo>
                  <a:pt x="420" y="1000"/>
                </a:lnTo>
                <a:lnTo>
                  <a:pt x="422" y="1020"/>
                </a:lnTo>
                <a:lnTo>
                  <a:pt x="429" y="1071"/>
                </a:lnTo>
                <a:lnTo>
                  <a:pt x="436" y="1127"/>
                </a:lnTo>
                <a:lnTo>
                  <a:pt x="441" y="1173"/>
                </a:lnTo>
                <a:lnTo>
                  <a:pt x="441" y="1173"/>
                </a:lnTo>
                <a:lnTo>
                  <a:pt x="447" y="1257"/>
                </a:lnTo>
                <a:lnTo>
                  <a:pt x="450" y="1305"/>
                </a:lnTo>
                <a:lnTo>
                  <a:pt x="467" y="1318"/>
                </a:lnTo>
                <a:lnTo>
                  <a:pt x="467" y="1318"/>
                </a:lnTo>
                <a:lnTo>
                  <a:pt x="460" y="1323"/>
                </a:lnTo>
                <a:lnTo>
                  <a:pt x="446" y="1332"/>
                </a:lnTo>
                <a:lnTo>
                  <a:pt x="427" y="1340"/>
                </a:lnTo>
                <a:lnTo>
                  <a:pt x="418" y="1344"/>
                </a:lnTo>
                <a:lnTo>
                  <a:pt x="411" y="1344"/>
                </a:lnTo>
                <a:lnTo>
                  <a:pt x="411" y="1344"/>
                </a:lnTo>
                <a:lnTo>
                  <a:pt x="401" y="1345"/>
                </a:lnTo>
                <a:lnTo>
                  <a:pt x="400" y="1345"/>
                </a:lnTo>
                <a:lnTo>
                  <a:pt x="399" y="1346"/>
                </a:lnTo>
                <a:lnTo>
                  <a:pt x="400" y="1352"/>
                </a:lnTo>
                <a:lnTo>
                  <a:pt x="403" y="1364"/>
                </a:lnTo>
                <a:lnTo>
                  <a:pt x="403" y="1364"/>
                </a:lnTo>
                <a:lnTo>
                  <a:pt x="404" y="1368"/>
                </a:lnTo>
                <a:lnTo>
                  <a:pt x="406" y="1370"/>
                </a:lnTo>
                <a:lnTo>
                  <a:pt x="411" y="1373"/>
                </a:lnTo>
                <a:lnTo>
                  <a:pt x="416" y="1374"/>
                </a:lnTo>
                <a:lnTo>
                  <a:pt x="429" y="1377"/>
                </a:lnTo>
                <a:lnTo>
                  <a:pt x="445" y="1379"/>
                </a:lnTo>
                <a:lnTo>
                  <a:pt x="477" y="1379"/>
                </a:lnTo>
                <a:lnTo>
                  <a:pt x="498" y="1377"/>
                </a:lnTo>
                <a:lnTo>
                  <a:pt x="498" y="1377"/>
                </a:lnTo>
                <a:lnTo>
                  <a:pt x="517" y="1376"/>
                </a:lnTo>
                <a:lnTo>
                  <a:pt x="547" y="1373"/>
                </a:lnTo>
                <a:lnTo>
                  <a:pt x="577" y="1369"/>
                </a:lnTo>
                <a:lnTo>
                  <a:pt x="588" y="1367"/>
                </a:lnTo>
                <a:lnTo>
                  <a:pt x="595" y="1364"/>
                </a:lnTo>
                <a:lnTo>
                  <a:pt x="595" y="1364"/>
                </a:lnTo>
                <a:lnTo>
                  <a:pt x="599" y="1360"/>
                </a:lnTo>
                <a:lnTo>
                  <a:pt x="601" y="1356"/>
                </a:lnTo>
                <a:lnTo>
                  <a:pt x="603" y="1351"/>
                </a:lnTo>
                <a:lnTo>
                  <a:pt x="604" y="1345"/>
                </a:lnTo>
                <a:lnTo>
                  <a:pt x="604" y="1334"/>
                </a:lnTo>
                <a:lnTo>
                  <a:pt x="604" y="1330"/>
                </a:lnTo>
                <a:lnTo>
                  <a:pt x="604" y="1330"/>
                </a:lnTo>
                <a:lnTo>
                  <a:pt x="607" y="1329"/>
                </a:lnTo>
                <a:lnTo>
                  <a:pt x="616" y="1327"/>
                </a:lnTo>
                <a:lnTo>
                  <a:pt x="627" y="1322"/>
                </a:lnTo>
                <a:lnTo>
                  <a:pt x="632" y="1320"/>
                </a:lnTo>
                <a:lnTo>
                  <a:pt x="634" y="1316"/>
                </a:lnTo>
                <a:lnTo>
                  <a:pt x="634" y="1316"/>
                </a:lnTo>
                <a:lnTo>
                  <a:pt x="636" y="1311"/>
                </a:lnTo>
                <a:lnTo>
                  <a:pt x="636" y="1304"/>
                </a:lnTo>
                <a:lnTo>
                  <a:pt x="635" y="1295"/>
                </a:lnTo>
                <a:lnTo>
                  <a:pt x="634" y="1287"/>
                </a:lnTo>
                <a:lnTo>
                  <a:pt x="630" y="1273"/>
                </a:lnTo>
                <a:lnTo>
                  <a:pt x="629" y="1265"/>
                </a:lnTo>
                <a:lnTo>
                  <a:pt x="629" y="1265"/>
                </a:lnTo>
                <a:lnTo>
                  <a:pt x="635" y="1257"/>
                </a:lnTo>
                <a:lnTo>
                  <a:pt x="646" y="1244"/>
                </a:lnTo>
                <a:lnTo>
                  <a:pt x="646" y="1244"/>
                </a:lnTo>
                <a:lnTo>
                  <a:pt x="646" y="1240"/>
                </a:lnTo>
                <a:lnTo>
                  <a:pt x="647" y="1235"/>
                </a:lnTo>
                <a:lnTo>
                  <a:pt x="646" y="1222"/>
                </a:lnTo>
                <a:lnTo>
                  <a:pt x="642" y="1181"/>
                </a:lnTo>
                <a:lnTo>
                  <a:pt x="639" y="1141"/>
                </a:lnTo>
                <a:lnTo>
                  <a:pt x="638" y="1127"/>
                </a:lnTo>
                <a:lnTo>
                  <a:pt x="638" y="1120"/>
                </a:lnTo>
                <a:lnTo>
                  <a:pt x="638" y="1120"/>
                </a:lnTo>
                <a:lnTo>
                  <a:pt x="636" y="1112"/>
                </a:lnTo>
                <a:lnTo>
                  <a:pt x="635" y="1100"/>
                </a:lnTo>
                <a:lnTo>
                  <a:pt x="630" y="1061"/>
                </a:lnTo>
                <a:lnTo>
                  <a:pt x="626" y="1012"/>
                </a:lnTo>
                <a:lnTo>
                  <a:pt x="624" y="988"/>
                </a:lnTo>
                <a:lnTo>
                  <a:pt x="623" y="965"/>
                </a:lnTo>
                <a:lnTo>
                  <a:pt x="623" y="965"/>
                </a:lnTo>
                <a:lnTo>
                  <a:pt x="624" y="942"/>
                </a:lnTo>
                <a:lnTo>
                  <a:pt x="627" y="920"/>
                </a:lnTo>
                <a:lnTo>
                  <a:pt x="632" y="895"/>
                </a:lnTo>
                <a:lnTo>
                  <a:pt x="636" y="873"/>
                </a:lnTo>
                <a:lnTo>
                  <a:pt x="647" y="833"/>
                </a:lnTo>
                <a:lnTo>
                  <a:pt x="654" y="808"/>
                </a:lnTo>
                <a:lnTo>
                  <a:pt x="654" y="808"/>
                </a:lnTo>
                <a:lnTo>
                  <a:pt x="663" y="770"/>
                </a:lnTo>
                <a:lnTo>
                  <a:pt x="668" y="746"/>
                </a:lnTo>
                <a:lnTo>
                  <a:pt x="668" y="746"/>
                </a:lnTo>
                <a:lnTo>
                  <a:pt x="683" y="740"/>
                </a:lnTo>
                <a:lnTo>
                  <a:pt x="701" y="735"/>
                </a:lnTo>
                <a:lnTo>
                  <a:pt x="701" y="735"/>
                </a:lnTo>
                <a:lnTo>
                  <a:pt x="701" y="734"/>
                </a:lnTo>
                <a:lnTo>
                  <a:pt x="700" y="729"/>
                </a:lnTo>
                <a:lnTo>
                  <a:pt x="695" y="715"/>
                </a:lnTo>
                <a:lnTo>
                  <a:pt x="682" y="679"/>
                </a:lnTo>
                <a:lnTo>
                  <a:pt x="682" y="679"/>
                </a:lnTo>
                <a:lnTo>
                  <a:pt x="679" y="669"/>
                </a:lnTo>
                <a:lnTo>
                  <a:pt x="676" y="656"/>
                </a:lnTo>
                <a:lnTo>
                  <a:pt x="669" y="623"/>
                </a:lnTo>
                <a:lnTo>
                  <a:pt x="657" y="547"/>
                </a:lnTo>
                <a:lnTo>
                  <a:pt x="657" y="547"/>
                </a:lnTo>
                <a:lnTo>
                  <a:pt x="654" y="536"/>
                </a:lnTo>
                <a:lnTo>
                  <a:pt x="651" y="524"/>
                </a:lnTo>
                <a:lnTo>
                  <a:pt x="641" y="497"/>
                </a:lnTo>
                <a:lnTo>
                  <a:pt x="628" y="465"/>
                </a:lnTo>
                <a:lnTo>
                  <a:pt x="615" y="434"/>
                </a:lnTo>
                <a:lnTo>
                  <a:pt x="589" y="381"/>
                </a:lnTo>
                <a:lnTo>
                  <a:pt x="579" y="359"/>
                </a:lnTo>
                <a:lnTo>
                  <a:pt x="579" y="359"/>
                </a:lnTo>
                <a:lnTo>
                  <a:pt x="586" y="358"/>
                </a:lnTo>
                <a:lnTo>
                  <a:pt x="606" y="358"/>
                </a:lnTo>
                <a:lnTo>
                  <a:pt x="641" y="361"/>
                </a:lnTo>
                <a:lnTo>
                  <a:pt x="691" y="364"/>
                </a:lnTo>
                <a:lnTo>
                  <a:pt x="691" y="364"/>
                </a:lnTo>
                <a:lnTo>
                  <a:pt x="717" y="368"/>
                </a:lnTo>
                <a:lnTo>
                  <a:pt x="740" y="371"/>
                </a:lnTo>
                <a:lnTo>
                  <a:pt x="777" y="379"/>
                </a:lnTo>
                <a:lnTo>
                  <a:pt x="830" y="393"/>
                </a:lnTo>
                <a:lnTo>
                  <a:pt x="830" y="393"/>
                </a:lnTo>
                <a:lnTo>
                  <a:pt x="833" y="393"/>
                </a:lnTo>
                <a:lnTo>
                  <a:pt x="834" y="391"/>
                </a:lnTo>
                <a:lnTo>
                  <a:pt x="834" y="388"/>
                </a:lnTo>
                <a:lnTo>
                  <a:pt x="834" y="386"/>
                </a:lnTo>
                <a:lnTo>
                  <a:pt x="830" y="375"/>
                </a:lnTo>
                <a:lnTo>
                  <a:pt x="823" y="362"/>
                </a:lnTo>
                <a:lnTo>
                  <a:pt x="804" y="327"/>
                </a:lnTo>
                <a:lnTo>
                  <a:pt x="777" y="286"/>
                </a:lnTo>
                <a:lnTo>
                  <a:pt x="748" y="243"/>
                </a:lnTo>
                <a:lnTo>
                  <a:pt x="721" y="203"/>
                </a:lnTo>
                <a:lnTo>
                  <a:pt x="697" y="171"/>
                </a:lnTo>
                <a:lnTo>
                  <a:pt x="682" y="153"/>
                </a:lnTo>
                <a:lnTo>
                  <a:pt x="682" y="153"/>
                </a:lnTo>
                <a:lnTo>
                  <a:pt x="653" y="128"/>
                </a:lnTo>
                <a:lnTo>
                  <a:pt x="617" y="97"/>
                </a:lnTo>
                <a:lnTo>
                  <a:pt x="570" y="58"/>
                </a:lnTo>
                <a:lnTo>
                  <a:pt x="570" y="58"/>
                </a:lnTo>
                <a:lnTo>
                  <a:pt x="560" y="53"/>
                </a:lnTo>
                <a:lnTo>
                  <a:pt x="552" y="51"/>
                </a:lnTo>
                <a:lnTo>
                  <a:pt x="539" y="47"/>
                </a:lnTo>
                <a:lnTo>
                  <a:pt x="539" y="47"/>
                </a:lnTo>
                <a:lnTo>
                  <a:pt x="530" y="45"/>
                </a:lnTo>
                <a:lnTo>
                  <a:pt x="517" y="39"/>
                </a:lnTo>
                <a:lnTo>
                  <a:pt x="483" y="26"/>
                </a:lnTo>
                <a:lnTo>
                  <a:pt x="448" y="11"/>
                </a:lnTo>
                <a:lnTo>
                  <a:pt x="433" y="5"/>
                </a:lnTo>
                <a:lnTo>
                  <a:pt x="422" y="3"/>
                </a:lnTo>
                <a:lnTo>
                  <a:pt x="422" y="3"/>
                </a:lnTo>
                <a:lnTo>
                  <a:pt x="409" y="0"/>
                </a:lnTo>
                <a:lnTo>
                  <a:pt x="386" y="0"/>
                </a:lnTo>
                <a:lnTo>
                  <a:pt x="326" y="2"/>
                </a:lnTo>
                <a:lnTo>
                  <a:pt x="257" y="3"/>
                </a:lnTo>
                <a:lnTo>
                  <a:pt x="226" y="3"/>
                </a:lnTo>
                <a:lnTo>
                  <a:pt x="199" y="3"/>
                </a:lnTo>
                <a:lnTo>
                  <a:pt x="199" y="3"/>
                </a:lnTo>
                <a:lnTo>
                  <a:pt x="186" y="3"/>
                </a:lnTo>
                <a:lnTo>
                  <a:pt x="171" y="4"/>
                </a:lnTo>
                <a:lnTo>
                  <a:pt x="140" y="9"/>
                </a:lnTo>
                <a:lnTo>
                  <a:pt x="108" y="16"/>
                </a:lnTo>
                <a:lnTo>
                  <a:pt x="75" y="26"/>
                </a:lnTo>
                <a:lnTo>
                  <a:pt x="46" y="34"/>
                </a:lnTo>
                <a:lnTo>
                  <a:pt x="22" y="43"/>
                </a:lnTo>
                <a:lnTo>
                  <a:pt x="0" y="50"/>
                </a:lnTo>
                <a:lnTo>
                  <a:pt x="0" y="50"/>
                </a:lnTo>
                <a:lnTo>
                  <a:pt x="11" y="55"/>
                </a:lnTo>
                <a:lnTo>
                  <a:pt x="93" y="96"/>
                </a:lnTo>
                <a:lnTo>
                  <a:pt x="93" y="96"/>
                </a:lnTo>
                <a:lnTo>
                  <a:pt x="124" y="112"/>
                </a:lnTo>
                <a:lnTo>
                  <a:pt x="149" y="128"/>
                </a:lnTo>
                <a:lnTo>
                  <a:pt x="167" y="143"/>
                </a:lnTo>
                <a:lnTo>
                  <a:pt x="181" y="156"/>
                </a:lnTo>
                <a:lnTo>
                  <a:pt x="189" y="167"/>
                </a:lnTo>
                <a:lnTo>
                  <a:pt x="195" y="174"/>
                </a:lnTo>
                <a:lnTo>
                  <a:pt x="199" y="180"/>
                </a:lnTo>
                <a:lnTo>
                  <a:pt x="202" y="182"/>
                </a:lnTo>
                <a:lnTo>
                  <a:pt x="202" y="182"/>
                </a:lnTo>
                <a:close/>
                <a:moveTo>
                  <a:pt x="334" y="349"/>
                </a:moveTo>
                <a:lnTo>
                  <a:pt x="334" y="349"/>
                </a:lnTo>
                <a:lnTo>
                  <a:pt x="340" y="346"/>
                </a:lnTo>
                <a:lnTo>
                  <a:pt x="345" y="343"/>
                </a:lnTo>
                <a:lnTo>
                  <a:pt x="350" y="339"/>
                </a:lnTo>
                <a:lnTo>
                  <a:pt x="350" y="339"/>
                </a:lnTo>
                <a:lnTo>
                  <a:pt x="342" y="357"/>
                </a:lnTo>
                <a:lnTo>
                  <a:pt x="339" y="369"/>
                </a:lnTo>
                <a:lnTo>
                  <a:pt x="338" y="374"/>
                </a:lnTo>
                <a:lnTo>
                  <a:pt x="339" y="376"/>
                </a:lnTo>
                <a:lnTo>
                  <a:pt x="339" y="376"/>
                </a:lnTo>
                <a:lnTo>
                  <a:pt x="344" y="376"/>
                </a:lnTo>
                <a:lnTo>
                  <a:pt x="353" y="375"/>
                </a:lnTo>
                <a:lnTo>
                  <a:pt x="367" y="373"/>
                </a:lnTo>
                <a:lnTo>
                  <a:pt x="367" y="373"/>
                </a:lnTo>
                <a:lnTo>
                  <a:pt x="369" y="468"/>
                </a:lnTo>
                <a:lnTo>
                  <a:pt x="369" y="468"/>
                </a:lnTo>
                <a:lnTo>
                  <a:pt x="369" y="469"/>
                </a:lnTo>
                <a:lnTo>
                  <a:pt x="368" y="470"/>
                </a:lnTo>
                <a:lnTo>
                  <a:pt x="364" y="469"/>
                </a:lnTo>
                <a:lnTo>
                  <a:pt x="359" y="467"/>
                </a:lnTo>
                <a:lnTo>
                  <a:pt x="352" y="465"/>
                </a:lnTo>
                <a:lnTo>
                  <a:pt x="352" y="465"/>
                </a:lnTo>
                <a:lnTo>
                  <a:pt x="339" y="464"/>
                </a:lnTo>
                <a:lnTo>
                  <a:pt x="334" y="34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407CE68D-DA64-4F6D-B771-1D21FCFB7AFC}"/>
              </a:ext>
            </a:extLst>
          </p:cNvPr>
          <p:cNvSpPr>
            <a:spLocks noEditPoints="1"/>
          </p:cNvSpPr>
          <p:nvPr/>
        </p:nvSpPr>
        <p:spPr bwMode="auto">
          <a:xfrm>
            <a:off x="6302867" y="2784566"/>
            <a:ext cx="905331" cy="1649524"/>
          </a:xfrm>
          <a:custGeom>
            <a:avLst/>
            <a:gdLst>
              <a:gd name="T0" fmla="*/ 321 w 736"/>
              <a:gd name="T1" fmla="*/ 299 h 1341"/>
              <a:gd name="T2" fmla="*/ 317 w 736"/>
              <a:gd name="T3" fmla="*/ 317 h 1341"/>
              <a:gd name="T4" fmla="*/ 328 w 736"/>
              <a:gd name="T5" fmla="*/ 329 h 1341"/>
              <a:gd name="T6" fmla="*/ 347 w 736"/>
              <a:gd name="T7" fmla="*/ 377 h 1341"/>
              <a:gd name="T8" fmla="*/ 376 w 736"/>
              <a:gd name="T9" fmla="*/ 388 h 1341"/>
              <a:gd name="T10" fmla="*/ 359 w 736"/>
              <a:gd name="T11" fmla="*/ 434 h 1341"/>
              <a:gd name="T12" fmla="*/ 332 w 736"/>
              <a:gd name="T13" fmla="*/ 482 h 1341"/>
              <a:gd name="T14" fmla="*/ 286 w 736"/>
              <a:gd name="T15" fmla="*/ 436 h 1341"/>
              <a:gd name="T16" fmla="*/ 277 w 736"/>
              <a:gd name="T17" fmla="*/ 409 h 1341"/>
              <a:gd name="T18" fmla="*/ 254 w 736"/>
              <a:gd name="T19" fmla="*/ 426 h 1341"/>
              <a:gd name="T20" fmla="*/ 245 w 736"/>
              <a:gd name="T21" fmla="*/ 455 h 1341"/>
              <a:gd name="T22" fmla="*/ 264 w 736"/>
              <a:gd name="T23" fmla="*/ 484 h 1341"/>
              <a:gd name="T24" fmla="*/ 279 w 736"/>
              <a:gd name="T25" fmla="*/ 487 h 1341"/>
              <a:gd name="T26" fmla="*/ 292 w 736"/>
              <a:gd name="T27" fmla="*/ 643 h 1341"/>
              <a:gd name="T28" fmla="*/ 290 w 736"/>
              <a:gd name="T29" fmla="*/ 709 h 1341"/>
              <a:gd name="T30" fmla="*/ 292 w 736"/>
              <a:gd name="T31" fmla="*/ 763 h 1341"/>
              <a:gd name="T32" fmla="*/ 267 w 736"/>
              <a:gd name="T33" fmla="*/ 833 h 1341"/>
              <a:gd name="T34" fmla="*/ 289 w 736"/>
              <a:gd name="T35" fmla="*/ 863 h 1341"/>
              <a:gd name="T36" fmla="*/ 325 w 736"/>
              <a:gd name="T37" fmla="*/ 924 h 1341"/>
              <a:gd name="T38" fmla="*/ 327 w 736"/>
              <a:gd name="T39" fmla="*/ 1172 h 1341"/>
              <a:gd name="T40" fmla="*/ 344 w 736"/>
              <a:gd name="T41" fmla="*/ 1193 h 1341"/>
              <a:gd name="T42" fmla="*/ 336 w 736"/>
              <a:gd name="T43" fmla="*/ 1247 h 1341"/>
              <a:gd name="T44" fmla="*/ 297 w 736"/>
              <a:gd name="T45" fmla="*/ 1267 h 1341"/>
              <a:gd name="T46" fmla="*/ 254 w 736"/>
              <a:gd name="T47" fmla="*/ 1291 h 1341"/>
              <a:gd name="T48" fmla="*/ 259 w 736"/>
              <a:gd name="T49" fmla="*/ 1309 h 1341"/>
              <a:gd name="T50" fmla="*/ 303 w 736"/>
              <a:gd name="T51" fmla="*/ 1320 h 1341"/>
              <a:gd name="T52" fmla="*/ 426 w 736"/>
              <a:gd name="T53" fmla="*/ 1306 h 1341"/>
              <a:gd name="T54" fmla="*/ 420 w 736"/>
              <a:gd name="T55" fmla="*/ 1298 h 1341"/>
              <a:gd name="T56" fmla="*/ 411 w 736"/>
              <a:gd name="T57" fmla="*/ 1273 h 1341"/>
              <a:gd name="T58" fmla="*/ 497 w 736"/>
              <a:gd name="T59" fmla="*/ 1116 h 1341"/>
              <a:gd name="T60" fmla="*/ 606 w 736"/>
              <a:gd name="T61" fmla="*/ 1193 h 1341"/>
              <a:gd name="T62" fmla="*/ 624 w 736"/>
              <a:gd name="T63" fmla="*/ 1242 h 1341"/>
              <a:gd name="T64" fmla="*/ 639 w 736"/>
              <a:gd name="T65" fmla="*/ 1255 h 1341"/>
              <a:gd name="T66" fmla="*/ 631 w 736"/>
              <a:gd name="T67" fmla="*/ 1280 h 1341"/>
              <a:gd name="T68" fmla="*/ 591 w 736"/>
              <a:gd name="T69" fmla="*/ 1316 h 1341"/>
              <a:gd name="T70" fmla="*/ 575 w 736"/>
              <a:gd name="T71" fmla="*/ 1336 h 1341"/>
              <a:gd name="T72" fmla="*/ 636 w 736"/>
              <a:gd name="T73" fmla="*/ 1336 h 1341"/>
              <a:gd name="T74" fmla="*/ 673 w 736"/>
              <a:gd name="T75" fmla="*/ 1313 h 1341"/>
              <a:gd name="T76" fmla="*/ 735 w 736"/>
              <a:gd name="T77" fmla="*/ 1249 h 1341"/>
              <a:gd name="T78" fmla="*/ 684 w 736"/>
              <a:gd name="T79" fmla="*/ 1205 h 1341"/>
              <a:gd name="T80" fmla="*/ 680 w 736"/>
              <a:gd name="T81" fmla="*/ 1186 h 1341"/>
              <a:gd name="T82" fmla="*/ 531 w 736"/>
              <a:gd name="T83" fmla="*/ 928 h 1341"/>
              <a:gd name="T84" fmla="*/ 557 w 736"/>
              <a:gd name="T85" fmla="*/ 920 h 1341"/>
              <a:gd name="T86" fmla="*/ 601 w 736"/>
              <a:gd name="T87" fmla="*/ 894 h 1341"/>
              <a:gd name="T88" fmla="*/ 585 w 736"/>
              <a:gd name="T89" fmla="*/ 833 h 1341"/>
              <a:gd name="T90" fmla="*/ 562 w 736"/>
              <a:gd name="T91" fmla="*/ 690 h 1341"/>
              <a:gd name="T92" fmla="*/ 553 w 736"/>
              <a:gd name="T93" fmla="*/ 531 h 1341"/>
              <a:gd name="T94" fmla="*/ 542 w 736"/>
              <a:gd name="T95" fmla="*/ 419 h 1341"/>
              <a:gd name="T96" fmla="*/ 515 w 736"/>
              <a:gd name="T97" fmla="*/ 382 h 1341"/>
              <a:gd name="T98" fmla="*/ 486 w 736"/>
              <a:gd name="T99" fmla="*/ 327 h 1341"/>
              <a:gd name="T100" fmla="*/ 486 w 736"/>
              <a:gd name="T101" fmla="*/ 246 h 1341"/>
              <a:gd name="T102" fmla="*/ 562 w 736"/>
              <a:gd name="T103" fmla="*/ 228 h 1341"/>
              <a:gd name="T104" fmla="*/ 580 w 736"/>
              <a:gd name="T105" fmla="*/ 186 h 1341"/>
              <a:gd name="T106" fmla="*/ 501 w 736"/>
              <a:gd name="T107" fmla="*/ 78 h 1341"/>
              <a:gd name="T108" fmla="*/ 410 w 736"/>
              <a:gd name="T109" fmla="*/ 33 h 1341"/>
              <a:gd name="T110" fmla="*/ 257 w 736"/>
              <a:gd name="T111" fmla="*/ 0 h 1341"/>
              <a:gd name="T112" fmla="*/ 176 w 736"/>
              <a:gd name="T113" fmla="*/ 22 h 1341"/>
              <a:gd name="T114" fmla="*/ 74 w 736"/>
              <a:gd name="T115" fmla="*/ 57 h 1341"/>
              <a:gd name="T116" fmla="*/ 11 w 736"/>
              <a:gd name="T117" fmla="*/ 128 h 1341"/>
              <a:gd name="T118" fmla="*/ 51 w 736"/>
              <a:gd name="T119" fmla="*/ 186 h 1341"/>
              <a:gd name="T120" fmla="*/ 111 w 736"/>
              <a:gd name="T121" fmla="*/ 196 h 1341"/>
              <a:gd name="T122" fmla="*/ 273 w 736"/>
              <a:gd name="T123" fmla="*/ 248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6" h="1341">
                <a:moveTo>
                  <a:pt x="310" y="250"/>
                </a:moveTo>
                <a:lnTo>
                  <a:pt x="332" y="273"/>
                </a:lnTo>
                <a:lnTo>
                  <a:pt x="332" y="273"/>
                </a:lnTo>
                <a:lnTo>
                  <a:pt x="331" y="279"/>
                </a:lnTo>
                <a:lnTo>
                  <a:pt x="327" y="288"/>
                </a:lnTo>
                <a:lnTo>
                  <a:pt x="321" y="299"/>
                </a:lnTo>
                <a:lnTo>
                  <a:pt x="321" y="299"/>
                </a:lnTo>
                <a:lnTo>
                  <a:pt x="316" y="309"/>
                </a:lnTo>
                <a:lnTo>
                  <a:pt x="314" y="315"/>
                </a:lnTo>
                <a:lnTo>
                  <a:pt x="314" y="316"/>
                </a:lnTo>
                <a:lnTo>
                  <a:pt x="315" y="317"/>
                </a:lnTo>
                <a:lnTo>
                  <a:pt x="317" y="317"/>
                </a:lnTo>
                <a:lnTo>
                  <a:pt x="317" y="317"/>
                </a:lnTo>
                <a:lnTo>
                  <a:pt x="321" y="318"/>
                </a:lnTo>
                <a:lnTo>
                  <a:pt x="325" y="321"/>
                </a:lnTo>
                <a:lnTo>
                  <a:pt x="327" y="324"/>
                </a:lnTo>
                <a:lnTo>
                  <a:pt x="328" y="329"/>
                </a:lnTo>
                <a:lnTo>
                  <a:pt x="328" y="329"/>
                </a:lnTo>
                <a:lnTo>
                  <a:pt x="332" y="344"/>
                </a:lnTo>
                <a:lnTo>
                  <a:pt x="336" y="354"/>
                </a:lnTo>
                <a:lnTo>
                  <a:pt x="339" y="366"/>
                </a:lnTo>
                <a:lnTo>
                  <a:pt x="339" y="366"/>
                </a:lnTo>
                <a:lnTo>
                  <a:pt x="344" y="375"/>
                </a:lnTo>
                <a:lnTo>
                  <a:pt x="347" y="377"/>
                </a:lnTo>
                <a:lnTo>
                  <a:pt x="348" y="378"/>
                </a:lnTo>
                <a:lnTo>
                  <a:pt x="352" y="379"/>
                </a:lnTo>
                <a:lnTo>
                  <a:pt x="359" y="382"/>
                </a:lnTo>
                <a:lnTo>
                  <a:pt x="359" y="382"/>
                </a:lnTo>
                <a:lnTo>
                  <a:pt x="371" y="387"/>
                </a:lnTo>
                <a:lnTo>
                  <a:pt x="376" y="388"/>
                </a:lnTo>
                <a:lnTo>
                  <a:pt x="381" y="389"/>
                </a:lnTo>
                <a:lnTo>
                  <a:pt x="381" y="389"/>
                </a:lnTo>
                <a:lnTo>
                  <a:pt x="382" y="389"/>
                </a:lnTo>
                <a:lnTo>
                  <a:pt x="381" y="393"/>
                </a:lnTo>
                <a:lnTo>
                  <a:pt x="376" y="403"/>
                </a:lnTo>
                <a:lnTo>
                  <a:pt x="359" y="434"/>
                </a:lnTo>
                <a:lnTo>
                  <a:pt x="341" y="466"/>
                </a:lnTo>
                <a:lnTo>
                  <a:pt x="334" y="477"/>
                </a:lnTo>
                <a:lnTo>
                  <a:pt x="332" y="482"/>
                </a:lnTo>
                <a:lnTo>
                  <a:pt x="332" y="482"/>
                </a:lnTo>
                <a:lnTo>
                  <a:pt x="332" y="483"/>
                </a:lnTo>
                <a:lnTo>
                  <a:pt x="332" y="482"/>
                </a:lnTo>
                <a:lnTo>
                  <a:pt x="328" y="481"/>
                </a:lnTo>
                <a:lnTo>
                  <a:pt x="316" y="472"/>
                </a:lnTo>
                <a:lnTo>
                  <a:pt x="299" y="460"/>
                </a:lnTo>
                <a:lnTo>
                  <a:pt x="299" y="460"/>
                </a:lnTo>
                <a:lnTo>
                  <a:pt x="292" y="447"/>
                </a:lnTo>
                <a:lnTo>
                  <a:pt x="286" y="436"/>
                </a:lnTo>
                <a:lnTo>
                  <a:pt x="283" y="430"/>
                </a:lnTo>
                <a:lnTo>
                  <a:pt x="283" y="430"/>
                </a:lnTo>
                <a:lnTo>
                  <a:pt x="283" y="426"/>
                </a:lnTo>
                <a:lnTo>
                  <a:pt x="282" y="420"/>
                </a:lnTo>
                <a:lnTo>
                  <a:pt x="279" y="412"/>
                </a:lnTo>
                <a:lnTo>
                  <a:pt x="277" y="409"/>
                </a:lnTo>
                <a:lnTo>
                  <a:pt x="273" y="405"/>
                </a:lnTo>
                <a:lnTo>
                  <a:pt x="288" y="249"/>
                </a:lnTo>
                <a:lnTo>
                  <a:pt x="310" y="250"/>
                </a:lnTo>
                <a:close/>
                <a:moveTo>
                  <a:pt x="256" y="422"/>
                </a:moveTo>
                <a:lnTo>
                  <a:pt x="256" y="422"/>
                </a:lnTo>
                <a:lnTo>
                  <a:pt x="254" y="426"/>
                </a:lnTo>
                <a:lnTo>
                  <a:pt x="254" y="426"/>
                </a:lnTo>
                <a:lnTo>
                  <a:pt x="250" y="434"/>
                </a:lnTo>
                <a:lnTo>
                  <a:pt x="248" y="440"/>
                </a:lnTo>
                <a:lnTo>
                  <a:pt x="246" y="449"/>
                </a:lnTo>
                <a:lnTo>
                  <a:pt x="246" y="449"/>
                </a:lnTo>
                <a:lnTo>
                  <a:pt x="245" y="455"/>
                </a:lnTo>
                <a:lnTo>
                  <a:pt x="245" y="460"/>
                </a:lnTo>
                <a:lnTo>
                  <a:pt x="254" y="475"/>
                </a:lnTo>
                <a:lnTo>
                  <a:pt x="254" y="475"/>
                </a:lnTo>
                <a:lnTo>
                  <a:pt x="257" y="481"/>
                </a:lnTo>
                <a:lnTo>
                  <a:pt x="260" y="483"/>
                </a:lnTo>
                <a:lnTo>
                  <a:pt x="264" y="484"/>
                </a:lnTo>
                <a:lnTo>
                  <a:pt x="266" y="483"/>
                </a:lnTo>
                <a:lnTo>
                  <a:pt x="271" y="481"/>
                </a:lnTo>
                <a:lnTo>
                  <a:pt x="273" y="481"/>
                </a:lnTo>
                <a:lnTo>
                  <a:pt x="276" y="482"/>
                </a:lnTo>
                <a:lnTo>
                  <a:pt x="276" y="482"/>
                </a:lnTo>
                <a:lnTo>
                  <a:pt x="279" y="487"/>
                </a:lnTo>
                <a:lnTo>
                  <a:pt x="283" y="495"/>
                </a:lnTo>
                <a:lnTo>
                  <a:pt x="292" y="519"/>
                </a:lnTo>
                <a:lnTo>
                  <a:pt x="303" y="549"/>
                </a:lnTo>
                <a:lnTo>
                  <a:pt x="303" y="549"/>
                </a:lnTo>
                <a:lnTo>
                  <a:pt x="297" y="604"/>
                </a:lnTo>
                <a:lnTo>
                  <a:pt x="292" y="643"/>
                </a:lnTo>
                <a:lnTo>
                  <a:pt x="292" y="655"/>
                </a:lnTo>
                <a:lnTo>
                  <a:pt x="292" y="662"/>
                </a:lnTo>
                <a:lnTo>
                  <a:pt x="292" y="662"/>
                </a:lnTo>
                <a:lnTo>
                  <a:pt x="292" y="671"/>
                </a:lnTo>
                <a:lnTo>
                  <a:pt x="292" y="688"/>
                </a:lnTo>
                <a:lnTo>
                  <a:pt x="290" y="709"/>
                </a:lnTo>
                <a:lnTo>
                  <a:pt x="292" y="725"/>
                </a:lnTo>
                <a:lnTo>
                  <a:pt x="292" y="725"/>
                </a:lnTo>
                <a:lnTo>
                  <a:pt x="292" y="738"/>
                </a:lnTo>
                <a:lnTo>
                  <a:pt x="292" y="751"/>
                </a:lnTo>
                <a:lnTo>
                  <a:pt x="292" y="763"/>
                </a:lnTo>
                <a:lnTo>
                  <a:pt x="292" y="763"/>
                </a:lnTo>
                <a:lnTo>
                  <a:pt x="283" y="779"/>
                </a:lnTo>
                <a:lnTo>
                  <a:pt x="268" y="812"/>
                </a:lnTo>
                <a:lnTo>
                  <a:pt x="268" y="812"/>
                </a:lnTo>
                <a:lnTo>
                  <a:pt x="266" y="819"/>
                </a:lnTo>
                <a:lnTo>
                  <a:pt x="266" y="826"/>
                </a:lnTo>
                <a:lnTo>
                  <a:pt x="267" y="833"/>
                </a:lnTo>
                <a:lnTo>
                  <a:pt x="270" y="837"/>
                </a:lnTo>
                <a:lnTo>
                  <a:pt x="276" y="846"/>
                </a:lnTo>
                <a:lnTo>
                  <a:pt x="279" y="853"/>
                </a:lnTo>
                <a:lnTo>
                  <a:pt x="279" y="853"/>
                </a:lnTo>
                <a:lnTo>
                  <a:pt x="284" y="858"/>
                </a:lnTo>
                <a:lnTo>
                  <a:pt x="289" y="863"/>
                </a:lnTo>
                <a:lnTo>
                  <a:pt x="295" y="867"/>
                </a:lnTo>
                <a:lnTo>
                  <a:pt x="303" y="868"/>
                </a:lnTo>
                <a:lnTo>
                  <a:pt x="314" y="868"/>
                </a:lnTo>
                <a:lnTo>
                  <a:pt x="310" y="920"/>
                </a:lnTo>
                <a:lnTo>
                  <a:pt x="325" y="924"/>
                </a:lnTo>
                <a:lnTo>
                  <a:pt x="325" y="924"/>
                </a:lnTo>
                <a:lnTo>
                  <a:pt x="323" y="1019"/>
                </a:lnTo>
                <a:lnTo>
                  <a:pt x="321" y="1137"/>
                </a:lnTo>
                <a:lnTo>
                  <a:pt x="321" y="1137"/>
                </a:lnTo>
                <a:lnTo>
                  <a:pt x="322" y="1154"/>
                </a:lnTo>
                <a:lnTo>
                  <a:pt x="325" y="1165"/>
                </a:lnTo>
                <a:lnTo>
                  <a:pt x="327" y="1172"/>
                </a:lnTo>
                <a:lnTo>
                  <a:pt x="328" y="1178"/>
                </a:lnTo>
                <a:lnTo>
                  <a:pt x="328" y="1178"/>
                </a:lnTo>
                <a:lnTo>
                  <a:pt x="330" y="1182"/>
                </a:lnTo>
                <a:lnTo>
                  <a:pt x="332" y="1184"/>
                </a:lnTo>
                <a:lnTo>
                  <a:pt x="337" y="1189"/>
                </a:lnTo>
                <a:lnTo>
                  <a:pt x="344" y="1193"/>
                </a:lnTo>
                <a:lnTo>
                  <a:pt x="344" y="1193"/>
                </a:lnTo>
                <a:lnTo>
                  <a:pt x="339" y="1215"/>
                </a:lnTo>
                <a:lnTo>
                  <a:pt x="337" y="1231"/>
                </a:lnTo>
                <a:lnTo>
                  <a:pt x="336" y="1242"/>
                </a:lnTo>
                <a:lnTo>
                  <a:pt x="336" y="1242"/>
                </a:lnTo>
                <a:lnTo>
                  <a:pt x="336" y="1247"/>
                </a:lnTo>
                <a:lnTo>
                  <a:pt x="333" y="1250"/>
                </a:lnTo>
                <a:lnTo>
                  <a:pt x="328" y="1256"/>
                </a:lnTo>
                <a:lnTo>
                  <a:pt x="328" y="1256"/>
                </a:lnTo>
                <a:lnTo>
                  <a:pt x="326" y="1259"/>
                </a:lnTo>
                <a:lnTo>
                  <a:pt x="319" y="1261"/>
                </a:lnTo>
                <a:lnTo>
                  <a:pt x="297" y="1267"/>
                </a:lnTo>
                <a:lnTo>
                  <a:pt x="283" y="1272"/>
                </a:lnTo>
                <a:lnTo>
                  <a:pt x="272" y="1277"/>
                </a:lnTo>
                <a:lnTo>
                  <a:pt x="261" y="1283"/>
                </a:lnTo>
                <a:lnTo>
                  <a:pt x="257" y="1287"/>
                </a:lnTo>
                <a:lnTo>
                  <a:pt x="254" y="1291"/>
                </a:lnTo>
                <a:lnTo>
                  <a:pt x="254" y="1291"/>
                </a:lnTo>
                <a:lnTo>
                  <a:pt x="249" y="1297"/>
                </a:lnTo>
                <a:lnTo>
                  <a:pt x="248" y="1300"/>
                </a:lnTo>
                <a:lnTo>
                  <a:pt x="248" y="1303"/>
                </a:lnTo>
                <a:lnTo>
                  <a:pt x="249" y="1304"/>
                </a:lnTo>
                <a:lnTo>
                  <a:pt x="255" y="1306"/>
                </a:lnTo>
                <a:lnTo>
                  <a:pt x="259" y="1309"/>
                </a:lnTo>
                <a:lnTo>
                  <a:pt x="261" y="1313"/>
                </a:lnTo>
                <a:lnTo>
                  <a:pt x="261" y="1313"/>
                </a:lnTo>
                <a:lnTo>
                  <a:pt x="264" y="1315"/>
                </a:lnTo>
                <a:lnTo>
                  <a:pt x="268" y="1317"/>
                </a:lnTo>
                <a:lnTo>
                  <a:pt x="283" y="1319"/>
                </a:lnTo>
                <a:lnTo>
                  <a:pt x="303" y="1320"/>
                </a:lnTo>
                <a:lnTo>
                  <a:pt x="326" y="1319"/>
                </a:lnTo>
                <a:lnTo>
                  <a:pt x="350" y="1317"/>
                </a:lnTo>
                <a:lnTo>
                  <a:pt x="375" y="1315"/>
                </a:lnTo>
                <a:lnTo>
                  <a:pt x="415" y="1309"/>
                </a:lnTo>
                <a:lnTo>
                  <a:pt x="415" y="1309"/>
                </a:lnTo>
                <a:lnTo>
                  <a:pt x="426" y="1306"/>
                </a:lnTo>
                <a:lnTo>
                  <a:pt x="432" y="1305"/>
                </a:lnTo>
                <a:lnTo>
                  <a:pt x="432" y="1304"/>
                </a:lnTo>
                <a:lnTo>
                  <a:pt x="432" y="1304"/>
                </a:lnTo>
                <a:lnTo>
                  <a:pt x="431" y="1303"/>
                </a:lnTo>
                <a:lnTo>
                  <a:pt x="422" y="1299"/>
                </a:lnTo>
                <a:lnTo>
                  <a:pt x="420" y="1298"/>
                </a:lnTo>
                <a:lnTo>
                  <a:pt x="419" y="1295"/>
                </a:lnTo>
                <a:lnTo>
                  <a:pt x="419" y="1294"/>
                </a:lnTo>
                <a:lnTo>
                  <a:pt x="419" y="1294"/>
                </a:lnTo>
                <a:lnTo>
                  <a:pt x="419" y="1291"/>
                </a:lnTo>
                <a:lnTo>
                  <a:pt x="417" y="1284"/>
                </a:lnTo>
                <a:lnTo>
                  <a:pt x="411" y="1273"/>
                </a:lnTo>
                <a:lnTo>
                  <a:pt x="404" y="1260"/>
                </a:lnTo>
                <a:lnTo>
                  <a:pt x="415" y="1245"/>
                </a:lnTo>
                <a:lnTo>
                  <a:pt x="419" y="1040"/>
                </a:lnTo>
                <a:lnTo>
                  <a:pt x="419" y="1040"/>
                </a:lnTo>
                <a:lnTo>
                  <a:pt x="463" y="1084"/>
                </a:lnTo>
                <a:lnTo>
                  <a:pt x="497" y="1116"/>
                </a:lnTo>
                <a:lnTo>
                  <a:pt x="513" y="1129"/>
                </a:lnTo>
                <a:lnTo>
                  <a:pt x="524" y="1137"/>
                </a:lnTo>
                <a:lnTo>
                  <a:pt x="524" y="1137"/>
                </a:lnTo>
                <a:lnTo>
                  <a:pt x="545" y="1150"/>
                </a:lnTo>
                <a:lnTo>
                  <a:pt x="570" y="1168"/>
                </a:lnTo>
                <a:lnTo>
                  <a:pt x="606" y="1193"/>
                </a:lnTo>
                <a:lnTo>
                  <a:pt x="606" y="1193"/>
                </a:lnTo>
                <a:lnTo>
                  <a:pt x="608" y="1196"/>
                </a:lnTo>
                <a:lnTo>
                  <a:pt x="612" y="1200"/>
                </a:lnTo>
                <a:lnTo>
                  <a:pt x="617" y="1212"/>
                </a:lnTo>
                <a:lnTo>
                  <a:pt x="620" y="1227"/>
                </a:lnTo>
                <a:lnTo>
                  <a:pt x="624" y="1242"/>
                </a:lnTo>
                <a:lnTo>
                  <a:pt x="624" y="1242"/>
                </a:lnTo>
                <a:lnTo>
                  <a:pt x="626" y="1248"/>
                </a:lnTo>
                <a:lnTo>
                  <a:pt x="629" y="1251"/>
                </a:lnTo>
                <a:lnTo>
                  <a:pt x="631" y="1254"/>
                </a:lnTo>
                <a:lnTo>
                  <a:pt x="634" y="1255"/>
                </a:lnTo>
                <a:lnTo>
                  <a:pt x="639" y="1255"/>
                </a:lnTo>
                <a:lnTo>
                  <a:pt x="641" y="1256"/>
                </a:lnTo>
                <a:lnTo>
                  <a:pt x="643" y="1256"/>
                </a:lnTo>
                <a:lnTo>
                  <a:pt x="643" y="1256"/>
                </a:lnTo>
                <a:lnTo>
                  <a:pt x="643" y="1260"/>
                </a:lnTo>
                <a:lnTo>
                  <a:pt x="641" y="1265"/>
                </a:lnTo>
                <a:lnTo>
                  <a:pt x="631" y="1280"/>
                </a:lnTo>
                <a:lnTo>
                  <a:pt x="619" y="1294"/>
                </a:lnTo>
                <a:lnTo>
                  <a:pt x="609" y="1305"/>
                </a:lnTo>
                <a:lnTo>
                  <a:pt x="609" y="1305"/>
                </a:lnTo>
                <a:lnTo>
                  <a:pt x="606" y="1309"/>
                </a:lnTo>
                <a:lnTo>
                  <a:pt x="601" y="1311"/>
                </a:lnTo>
                <a:lnTo>
                  <a:pt x="591" y="1316"/>
                </a:lnTo>
                <a:lnTo>
                  <a:pt x="586" y="1320"/>
                </a:lnTo>
                <a:lnTo>
                  <a:pt x="581" y="1322"/>
                </a:lnTo>
                <a:lnTo>
                  <a:pt x="578" y="1327"/>
                </a:lnTo>
                <a:lnTo>
                  <a:pt x="575" y="1332"/>
                </a:lnTo>
                <a:lnTo>
                  <a:pt x="575" y="1332"/>
                </a:lnTo>
                <a:lnTo>
                  <a:pt x="575" y="1336"/>
                </a:lnTo>
                <a:lnTo>
                  <a:pt x="576" y="1338"/>
                </a:lnTo>
                <a:lnTo>
                  <a:pt x="579" y="1339"/>
                </a:lnTo>
                <a:lnTo>
                  <a:pt x="584" y="1341"/>
                </a:lnTo>
                <a:lnTo>
                  <a:pt x="590" y="1341"/>
                </a:lnTo>
                <a:lnTo>
                  <a:pt x="609" y="1338"/>
                </a:lnTo>
                <a:lnTo>
                  <a:pt x="636" y="1336"/>
                </a:lnTo>
                <a:lnTo>
                  <a:pt x="636" y="1336"/>
                </a:lnTo>
                <a:lnTo>
                  <a:pt x="647" y="1333"/>
                </a:lnTo>
                <a:lnTo>
                  <a:pt x="656" y="1331"/>
                </a:lnTo>
                <a:lnTo>
                  <a:pt x="662" y="1326"/>
                </a:lnTo>
                <a:lnTo>
                  <a:pt x="667" y="1322"/>
                </a:lnTo>
                <a:lnTo>
                  <a:pt x="673" y="1313"/>
                </a:lnTo>
                <a:lnTo>
                  <a:pt x="675" y="1306"/>
                </a:lnTo>
                <a:lnTo>
                  <a:pt x="680" y="1302"/>
                </a:lnTo>
                <a:lnTo>
                  <a:pt x="680" y="1302"/>
                </a:lnTo>
                <a:lnTo>
                  <a:pt x="714" y="1271"/>
                </a:lnTo>
                <a:lnTo>
                  <a:pt x="730" y="1255"/>
                </a:lnTo>
                <a:lnTo>
                  <a:pt x="735" y="1249"/>
                </a:lnTo>
                <a:lnTo>
                  <a:pt x="736" y="1245"/>
                </a:lnTo>
                <a:lnTo>
                  <a:pt x="736" y="1245"/>
                </a:lnTo>
                <a:lnTo>
                  <a:pt x="734" y="1242"/>
                </a:lnTo>
                <a:lnTo>
                  <a:pt x="728" y="1237"/>
                </a:lnTo>
                <a:lnTo>
                  <a:pt x="709" y="1223"/>
                </a:lnTo>
                <a:lnTo>
                  <a:pt x="684" y="1205"/>
                </a:lnTo>
                <a:lnTo>
                  <a:pt x="684" y="1205"/>
                </a:lnTo>
                <a:lnTo>
                  <a:pt x="684" y="1195"/>
                </a:lnTo>
                <a:lnTo>
                  <a:pt x="683" y="1189"/>
                </a:lnTo>
                <a:lnTo>
                  <a:pt x="681" y="1187"/>
                </a:lnTo>
                <a:lnTo>
                  <a:pt x="680" y="1186"/>
                </a:lnTo>
                <a:lnTo>
                  <a:pt x="680" y="1186"/>
                </a:lnTo>
                <a:lnTo>
                  <a:pt x="674" y="1179"/>
                </a:lnTo>
                <a:lnTo>
                  <a:pt x="659" y="1165"/>
                </a:lnTo>
                <a:lnTo>
                  <a:pt x="618" y="1118"/>
                </a:lnTo>
                <a:lnTo>
                  <a:pt x="557" y="1051"/>
                </a:lnTo>
                <a:lnTo>
                  <a:pt x="504" y="935"/>
                </a:lnTo>
                <a:lnTo>
                  <a:pt x="531" y="928"/>
                </a:lnTo>
                <a:lnTo>
                  <a:pt x="531" y="928"/>
                </a:lnTo>
                <a:lnTo>
                  <a:pt x="538" y="925"/>
                </a:lnTo>
                <a:lnTo>
                  <a:pt x="543" y="923"/>
                </a:lnTo>
                <a:lnTo>
                  <a:pt x="548" y="920"/>
                </a:lnTo>
                <a:lnTo>
                  <a:pt x="557" y="920"/>
                </a:lnTo>
                <a:lnTo>
                  <a:pt x="557" y="920"/>
                </a:lnTo>
                <a:lnTo>
                  <a:pt x="565" y="919"/>
                </a:lnTo>
                <a:lnTo>
                  <a:pt x="573" y="917"/>
                </a:lnTo>
                <a:lnTo>
                  <a:pt x="595" y="901"/>
                </a:lnTo>
                <a:lnTo>
                  <a:pt x="595" y="901"/>
                </a:lnTo>
                <a:lnTo>
                  <a:pt x="598" y="897"/>
                </a:lnTo>
                <a:lnTo>
                  <a:pt x="601" y="894"/>
                </a:lnTo>
                <a:lnTo>
                  <a:pt x="602" y="889"/>
                </a:lnTo>
                <a:lnTo>
                  <a:pt x="602" y="884"/>
                </a:lnTo>
                <a:lnTo>
                  <a:pt x="602" y="878"/>
                </a:lnTo>
                <a:lnTo>
                  <a:pt x="601" y="872"/>
                </a:lnTo>
                <a:lnTo>
                  <a:pt x="596" y="858"/>
                </a:lnTo>
                <a:lnTo>
                  <a:pt x="585" y="833"/>
                </a:lnTo>
                <a:lnTo>
                  <a:pt x="579" y="822"/>
                </a:lnTo>
                <a:lnTo>
                  <a:pt x="575" y="812"/>
                </a:lnTo>
                <a:lnTo>
                  <a:pt x="575" y="812"/>
                </a:lnTo>
                <a:lnTo>
                  <a:pt x="570" y="784"/>
                </a:lnTo>
                <a:lnTo>
                  <a:pt x="565" y="740"/>
                </a:lnTo>
                <a:lnTo>
                  <a:pt x="562" y="690"/>
                </a:lnTo>
                <a:lnTo>
                  <a:pt x="560" y="665"/>
                </a:lnTo>
                <a:lnTo>
                  <a:pt x="560" y="643"/>
                </a:lnTo>
                <a:lnTo>
                  <a:pt x="560" y="643"/>
                </a:lnTo>
                <a:lnTo>
                  <a:pt x="560" y="620"/>
                </a:lnTo>
                <a:lnTo>
                  <a:pt x="559" y="592"/>
                </a:lnTo>
                <a:lnTo>
                  <a:pt x="553" y="531"/>
                </a:lnTo>
                <a:lnTo>
                  <a:pt x="547" y="473"/>
                </a:lnTo>
                <a:lnTo>
                  <a:pt x="546" y="451"/>
                </a:lnTo>
                <a:lnTo>
                  <a:pt x="546" y="437"/>
                </a:lnTo>
                <a:lnTo>
                  <a:pt x="546" y="437"/>
                </a:lnTo>
                <a:lnTo>
                  <a:pt x="545" y="427"/>
                </a:lnTo>
                <a:lnTo>
                  <a:pt x="542" y="419"/>
                </a:lnTo>
                <a:lnTo>
                  <a:pt x="538" y="411"/>
                </a:lnTo>
                <a:lnTo>
                  <a:pt x="532" y="404"/>
                </a:lnTo>
                <a:lnTo>
                  <a:pt x="523" y="393"/>
                </a:lnTo>
                <a:lnTo>
                  <a:pt x="518" y="387"/>
                </a:lnTo>
                <a:lnTo>
                  <a:pt x="515" y="382"/>
                </a:lnTo>
                <a:lnTo>
                  <a:pt x="515" y="382"/>
                </a:lnTo>
                <a:lnTo>
                  <a:pt x="513" y="375"/>
                </a:lnTo>
                <a:lnTo>
                  <a:pt x="509" y="368"/>
                </a:lnTo>
                <a:lnTo>
                  <a:pt x="498" y="354"/>
                </a:lnTo>
                <a:lnTo>
                  <a:pt x="482" y="337"/>
                </a:lnTo>
                <a:lnTo>
                  <a:pt x="482" y="337"/>
                </a:lnTo>
                <a:lnTo>
                  <a:pt x="486" y="327"/>
                </a:lnTo>
                <a:lnTo>
                  <a:pt x="488" y="317"/>
                </a:lnTo>
                <a:lnTo>
                  <a:pt x="490" y="306"/>
                </a:lnTo>
                <a:lnTo>
                  <a:pt x="490" y="306"/>
                </a:lnTo>
                <a:lnTo>
                  <a:pt x="487" y="271"/>
                </a:lnTo>
                <a:lnTo>
                  <a:pt x="486" y="246"/>
                </a:lnTo>
                <a:lnTo>
                  <a:pt x="486" y="246"/>
                </a:lnTo>
                <a:lnTo>
                  <a:pt x="499" y="246"/>
                </a:lnTo>
                <a:lnTo>
                  <a:pt x="512" y="245"/>
                </a:lnTo>
                <a:lnTo>
                  <a:pt x="524" y="243"/>
                </a:lnTo>
                <a:lnTo>
                  <a:pt x="524" y="243"/>
                </a:lnTo>
                <a:lnTo>
                  <a:pt x="540" y="238"/>
                </a:lnTo>
                <a:lnTo>
                  <a:pt x="562" y="228"/>
                </a:lnTo>
                <a:lnTo>
                  <a:pt x="591" y="217"/>
                </a:lnTo>
                <a:lnTo>
                  <a:pt x="591" y="217"/>
                </a:lnTo>
                <a:lnTo>
                  <a:pt x="587" y="210"/>
                </a:lnTo>
                <a:lnTo>
                  <a:pt x="584" y="200"/>
                </a:lnTo>
                <a:lnTo>
                  <a:pt x="580" y="186"/>
                </a:lnTo>
                <a:lnTo>
                  <a:pt x="580" y="186"/>
                </a:lnTo>
                <a:lnTo>
                  <a:pt x="578" y="179"/>
                </a:lnTo>
                <a:lnTo>
                  <a:pt x="578" y="171"/>
                </a:lnTo>
                <a:lnTo>
                  <a:pt x="579" y="155"/>
                </a:lnTo>
                <a:lnTo>
                  <a:pt x="581" y="142"/>
                </a:lnTo>
                <a:lnTo>
                  <a:pt x="584" y="138"/>
                </a:lnTo>
                <a:lnTo>
                  <a:pt x="501" y="78"/>
                </a:lnTo>
                <a:lnTo>
                  <a:pt x="501" y="78"/>
                </a:lnTo>
                <a:lnTo>
                  <a:pt x="476" y="67"/>
                </a:lnTo>
                <a:lnTo>
                  <a:pt x="454" y="56"/>
                </a:lnTo>
                <a:lnTo>
                  <a:pt x="433" y="45"/>
                </a:lnTo>
                <a:lnTo>
                  <a:pt x="433" y="45"/>
                </a:lnTo>
                <a:lnTo>
                  <a:pt x="410" y="33"/>
                </a:lnTo>
                <a:lnTo>
                  <a:pt x="383" y="20"/>
                </a:lnTo>
                <a:lnTo>
                  <a:pt x="352" y="7"/>
                </a:lnTo>
                <a:lnTo>
                  <a:pt x="352" y="7"/>
                </a:lnTo>
                <a:lnTo>
                  <a:pt x="312" y="3"/>
                </a:lnTo>
                <a:lnTo>
                  <a:pt x="282" y="1"/>
                </a:lnTo>
                <a:lnTo>
                  <a:pt x="257" y="0"/>
                </a:lnTo>
                <a:lnTo>
                  <a:pt x="257" y="0"/>
                </a:lnTo>
                <a:lnTo>
                  <a:pt x="248" y="1"/>
                </a:lnTo>
                <a:lnTo>
                  <a:pt x="235" y="3"/>
                </a:lnTo>
                <a:lnTo>
                  <a:pt x="207" y="11"/>
                </a:lnTo>
                <a:lnTo>
                  <a:pt x="176" y="22"/>
                </a:lnTo>
                <a:lnTo>
                  <a:pt x="176" y="22"/>
                </a:lnTo>
                <a:lnTo>
                  <a:pt x="156" y="26"/>
                </a:lnTo>
                <a:lnTo>
                  <a:pt x="135" y="33"/>
                </a:lnTo>
                <a:lnTo>
                  <a:pt x="107" y="41"/>
                </a:lnTo>
                <a:lnTo>
                  <a:pt x="107" y="41"/>
                </a:lnTo>
                <a:lnTo>
                  <a:pt x="91" y="47"/>
                </a:lnTo>
                <a:lnTo>
                  <a:pt x="74" y="57"/>
                </a:lnTo>
                <a:lnTo>
                  <a:pt x="56" y="69"/>
                </a:lnTo>
                <a:lnTo>
                  <a:pt x="39" y="81"/>
                </a:lnTo>
                <a:lnTo>
                  <a:pt x="11" y="102"/>
                </a:lnTo>
                <a:lnTo>
                  <a:pt x="0" y="112"/>
                </a:lnTo>
                <a:lnTo>
                  <a:pt x="0" y="112"/>
                </a:lnTo>
                <a:lnTo>
                  <a:pt x="11" y="128"/>
                </a:lnTo>
                <a:lnTo>
                  <a:pt x="22" y="145"/>
                </a:lnTo>
                <a:lnTo>
                  <a:pt x="33" y="164"/>
                </a:lnTo>
                <a:lnTo>
                  <a:pt x="33" y="164"/>
                </a:lnTo>
                <a:lnTo>
                  <a:pt x="42" y="179"/>
                </a:lnTo>
                <a:lnTo>
                  <a:pt x="47" y="185"/>
                </a:lnTo>
                <a:lnTo>
                  <a:pt x="51" y="186"/>
                </a:lnTo>
                <a:lnTo>
                  <a:pt x="52" y="186"/>
                </a:lnTo>
                <a:lnTo>
                  <a:pt x="52" y="186"/>
                </a:lnTo>
                <a:lnTo>
                  <a:pt x="57" y="186"/>
                </a:lnTo>
                <a:lnTo>
                  <a:pt x="73" y="189"/>
                </a:lnTo>
                <a:lnTo>
                  <a:pt x="96" y="193"/>
                </a:lnTo>
                <a:lnTo>
                  <a:pt x="111" y="196"/>
                </a:lnTo>
                <a:lnTo>
                  <a:pt x="127" y="201"/>
                </a:lnTo>
                <a:lnTo>
                  <a:pt x="127" y="201"/>
                </a:lnTo>
                <a:lnTo>
                  <a:pt x="160" y="215"/>
                </a:lnTo>
                <a:lnTo>
                  <a:pt x="191" y="228"/>
                </a:lnTo>
                <a:lnTo>
                  <a:pt x="223" y="243"/>
                </a:lnTo>
                <a:lnTo>
                  <a:pt x="273" y="248"/>
                </a:lnTo>
                <a:lnTo>
                  <a:pt x="256" y="4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F0450983-23CD-4465-B49C-CA3F5AD604EA}"/>
              </a:ext>
            </a:extLst>
          </p:cNvPr>
          <p:cNvSpPr>
            <a:spLocks noEditPoints="1"/>
          </p:cNvSpPr>
          <p:nvPr/>
        </p:nvSpPr>
        <p:spPr bwMode="auto">
          <a:xfrm>
            <a:off x="8268084" y="2796037"/>
            <a:ext cx="1018677" cy="1638053"/>
          </a:xfrm>
          <a:custGeom>
            <a:avLst/>
            <a:gdLst>
              <a:gd name="T0" fmla="*/ 212 w 773"/>
              <a:gd name="T1" fmla="*/ 168 h 1243"/>
              <a:gd name="T2" fmla="*/ 214 w 773"/>
              <a:gd name="T3" fmla="*/ 226 h 1243"/>
              <a:gd name="T4" fmla="*/ 211 w 773"/>
              <a:gd name="T5" fmla="*/ 255 h 1243"/>
              <a:gd name="T6" fmla="*/ 165 w 773"/>
              <a:gd name="T7" fmla="*/ 325 h 1243"/>
              <a:gd name="T8" fmla="*/ 139 w 773"/>
              <a:gd name="T9" fmla="*/ 404 h 1243"/>
              <a:gd name="T10" fmla="*/ 132 w 773"/>
              <a:gd name="T11" fmla="*/ 488 h 1243"/>
              <a:gd name="T12" fmla="*/ 128 w 773"/>
              <a:gd name="T13" fmla="*/ 587 h 1243"/>
              <a:gd name="T14" fmla="*/ 118 w 773"/>
              <a:gd name="T15" fmla="*/ 621 h 1243"/>
              <a:gd name="T16" fmla="*/ 35 w 773"/>
              <a:gd name="T17" fmla="*/ 646 h 1243"/>
              <a:gd name="T18" fmla="*/ 63 w 773"/>
              <a:gd name="T19" fmla="*/ 791 h 1243"/>
              <a:gd name="T20" fmla="*/ 151 w 773"/>
              <a:gd name="T21" fmla="*/ 855 h 1243"/>
              <a:gd name="T22" fmla="*/ 113 w 773"/>
              <a:gd name="T23" fmla="*/ 1023 h 1243"/>
              <a:gd name="T24" fmla="*/ 45 w 773"/>
              <a:gd name="T25" fmla="*/ 1086 h 1243"/>
              <a:gd name="T26" fmla="*/ 45 w 773"/>
              <a:gd name="T27" fmla="*/ 1101 h 1243"/>
              <a:gd name="T28" fmla="*/ 35 w 773"/>
              <a:gd name="T29" fmla="*/ 1120 h 1243"/>
              <a:gd name="T30" fmla="*/ 3 w 773"/>
              <a:gd name="T31" fmla="*/ 1122 h 1243"/>
              <a:gd name="T32" fmla="*/ 2 w 773"/>
              <a:gd name="T33" fmla="*/ 1131 h 1243"/>
              <a:gd name="T34" fmla="*/ 10 w 773"/>
              <a:gd name="T35" fmla="*/ 1154 h 1243"/>
              <a:gd name="T36" fmla="*/ 106 w 773"/>
              <a:gd name="T37" fmla="*/ 1238 h 1243"/>
              <a:gd name="T38" fmla="*/ 113 w 773"/>
              <a:gd name="T39" fmla="*/ 1232 h 1243"/>
              <a:gd name="T40" fmla="*/ 111 w 773"/>
              <a:gd name="T41" fmla="*/ 1199 h 1243"/>
              <a:gd name="T42" fmla="*/ 104 w 773"/>
              <a:gd name="T43" fmla="*/ 1154 h 1243"/>
              <a:gd name="T44" fmla="*/ 179 w 773"/>
              <a:gd name="T45" fmla="*/ 1178 h 1243"/>
              <a:gd name="T46" fmla="*/ 216 w 773"/>
              <a:gd name="T47" fmla="*/ 1193 h 1243"/>
              <a:gd name="T48" fmla="*/ 289 w 773"/>
              <a:gd name="T49" fmla="*/ 1208 h 1243"/>
              <a:gd name="T50" fmla="*/ 283 w 773"/>
              <a:gd name="T51" fmla="*/ 1228 h 1243"/>
              <a:gd name="T52" fmla="*/ 324 w 773"/>
              <a:gd name="T53" fmla="*/ 1242 h 1243"/>
              <a:gd name="T54" fmla="*/ 410 w 773"/>
              <a:gd name="T55" fmla="*/ 1239 h 1243"/>
              <a:gd name="T56" fmla="*/ 363 w 773"/>
              <a:gd name="T57" fmla="*/ 1208 h 1243"/>
              <a:gd name="T58" fmla="*/ 377 w 773"/>
              <a:gd name="T59" fmla="*/ 1164 h 1243"/>
              <a:gd name="T60" fmla="*/ 396 w 773"/>
              <a:gd name="T61" fmla="*/ 1133 h 1243"/>
              <a:gd name="T62" fmla="*/ 392 w 773"/>
              <a:gd name="T63" fmla="*/ 1081 h 1243"/>
              <a:gd name="T64" fmla="*/ 403 w 773"/>
              <a:gd name="T65" fmla="*/ 900 h 1243"/>
              <a:gd name="T66" fmla="*/ 376 w 773"/>
              <a:gd name="T67" fmla="*/ 730 h 1243"/>
              <a:gd name="T68" fmla="*/ 368 w 773"/>
              <a:gd name="T69" fmla="*/ 631 h 1243"/>
              <a:gd name="T70" fmla="*/ 361 w 773"/>
              <a:gd name="T71" fmla="*/ 554 h 1243"/>
              <a:gd name="T72" fmla="*/ 410 w 773"/>
              <a:gd name="T73" fmla="*/ 507 h 1243"/>
              <a:gd name="T74" fmla="*/ 464 w 773"/>
              <a:gd name="T75" fmla="*/ 459 h 1243"/>
              <a:gd name="T76" fmla="*/ 470 w 773"/>
              <a:gd name="T77" fmla="*/ 421 h 1243"/>
              <a:gd name="T78" fmla="*/ 470 w 773"/>
              <a:gd name="T79" fmla="*/ 397 h 1243"/>
              <a:gd name="T80" fmla="*/ 573 w 773"/>
              <a:gd name="T81" fmla="*/ 177 h 1243"/>
              <a:gd name="T82" fmla="*/ 659 w 773"/>
              <a:gd name="T83" fmla="*/ 187 h 1243"/>
              <a:gd name="T84" fmla="*/ 762 w 773"/>
              <a:gd name="T85" fmla="*/ 179 h 1243"/>
              <a:gd name="T86" fmla="*/ 656 w 773"/>
              <a:gd name="T87" fmla="*/ 55 h 1243"/>
              <a:gd name="T88" fmla="*/ 534 w 773"/>
              <a:gd name="T89" fmla="*/ 6 h 1243"/>
              <a:gd name="T90" fmla="*/ 404 w 773"/>
              <a:gd name="T91" fmla="*/ 4 h 1243"/>
              <a:gd name="T92" fmla="*/ 328 w 773"/>
              <a:gd name="T93" fmla="*/ 25 h 1243"/>
              <a:gd name="T94" fmla="*/ 452 w 773"/>
              <a:gd name="T95" fmla="*/ 391 h 1243"/>
              <a:gd name="T96" fmla="*/ 436 w 773"/>
              <a:gd name="T97" fmla="*/ 382 h 1243"/>
              <a:gd name="T98" fmla="*/ 424 w 773"/>
              <a:gd name="T99" fmla="*/ 404 h 1243"/>
              <a:gd name="T100" fmla="*/ 416 w 773"/>
              <a:gd name="T101" fmla="*/ 426 h 1243"/>
              <a:gd name="T102" fmla="*/ 396 w 773"/>
              <a:gd name="T103" fmla="*/ 446 h 1243"/>
              <a:gd name="T104" fmla="*/ 363 w 773"/>
              <a:gd name="T105" fmla="*/ 402 h 1243"/>
              <a:gd name="T106" fmla="*/ 353 w 773"/>
              <a:gd name="T107" fmla="*/ 377 h 1243"/>
              <a:gd name="T108" fmla="*/ 332 w 773"/>
              <a:gd name="T109" fmla="*/ 314 h 1243"/>
              <a:gd name="T110" fmla="*/ 342 w 773"/>
              <a:gd name="T111" fmla="*/ 293 h 1243"/>
              <a:gd name="T112" fmla="*/ 348 w 773"/>
              <a:gd name="T113" fmla="*/ 262 h 1243"/>
              <a:gd name="T114" fmla="*/ 353 w 773"/>
              <a:gd name="T115" fmla="*/ 243 h 1243"/>
              <a:gd name="T116" fmla="*/ 369 w 773"/>
              <a:gd name="T117" fmla="*/ 222 h 1243"/>
              <a:gd name="T118" fmla="*/ 382 w 773"/>
              <a:gd name="T119" fmla="*/ 182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3" h="1243">
                <a:moveTo>
                  <a:pt x="196" y="118"/>
                </a:moveTo>
                <a:lnTo>
                  <a:pt x="231" y="148"/>
                </a:lnTo>
                <a:lnTo>
                  <a:pt x="231" y="148"/>
                </a:lnTo>
                <a:lnTo>
                  <a:pt x="226" y="151"/>
                </a:lnTo>
                <a:lnTo>
                  <a:pt x="222" y="155"/>
                </a:lnTo>
                <a:lnTo>
                  <a:pt x="217" y="161"/>
                </a:lnTo>
                <a:lnTo>
                  <a:pt x="212" y="168"/>
                </a:lnTo>
                <a:lnTo>
                  <a:pt x="207" y="177"/>
                </a:lnTo>
                <a:lnTo>
                  <a:pt x="206" y="185"/>
                </a:lnTo>
                <a:lnTo>
                  <a:pt x="206" y="196"/>
                </a:lnTo>
                <a:lnTo>
                  <a:pt x="206" y="196"/>
                </a:lnTo>
                <a:lnTo>
                  <a:pt x="210" y="214"/>
                </a:lnTo>
                <a:lnTo>
                  <a:pt x="212" y="222"/>
                </a:lnTo>
                <a:lnTo>
                  <a:pt x="214" y="226"/>
                </a:lnTo>
                <a:lnTo>
                  <a:pt x="214" y="228"/>
                </a:lnTo>
                <a:lnTo>
                  <a:pt x="211" y="236"/>
                </a:lnTo>
                <a:lnTo>
                  <a:pt x="211" y="236"/>
                </a:lnTo>
                <a:lnTo>
                  <a:pt x="206" y="244"/>
                </a:lnTo>
                <a:lnTo>
                  <a:pt x="201" y="250"/>
                </a:lnTo>
                <a:lnTo>
                  <a:pt x="196" y="255"/>
                </a:lnTo>
                <a:lnTo>
                  <a:pt x="211" y="255"/>
                </a:lnTo>
                <a:lnTo>
                  <a:pt x="211" y="265"/>
                </a:lnTo>
                <a:lnTo>
                  <a:pt x="226" y="260"/>
                </a:lnTo>
                <a:lnTo>
                  <a:pt x="206" y="289"/>
                </a:lnTo>
                <a:lnTo>
                  <a:pt x="206" y="289"/>
                </a:lnTo>
                <a:lnTo>
                  <a:pt x="196" y="297"/>
                </a:lnTo>
                <a:lnTo>
                  <a:pt x="177" y="314"/>
                </a:lnTo>
                <a:lnTo>
                  <a:pt x="165" y="325"/>
                </a:lnTo>
                <a:lnTo>
                  <a:pt x="155" y="336"/>
                </a:lnTo>
                <a:lnTo>
                  <a:pt x="146" y="347"/>
                </a:lnTo>
                <a:lnTo>
                  <a:pt x="144" y="353"/>
                </a:lnTo>
                <a:lnTo>
                  <a:pt x="143" y="358"/>
                </a:lnTo>
                <a:lnTo>
                  <a:pt x="143" y="358"/>
                </a:lnTo>
                <a:lnTo>
                  <a:pt x="140" y="380"/>
                </a:lnTo>
                <a:lnTo>
                  <a:pt x="139" y="404"/>
                </a:lnTo>
                <a:lnTo>
                  <a:pt x="138" y="436"/>
                </a:lnTo>
                <a:lnTo>
                  <a:pt x="138" y="436"/>
                </a:lnTo>
                <a:lnTo>
                  <a:pt x="137" y="447"/>
                </a:lnTo>
                <a:lnTo>
                  <a:pt x="133" y="465"/>
                </a:lnTo>
                <a:lnTo>
                  <a:pt x="133" y="465"/>
                </a:lnTo>
                <a:lnTo>
                  <a:pt x="132" y="476"/>
                </a:lnTo>
                <a:lnTo>
                  <a:pt x="132" y="488"/>
                </a:lnTo>
                <a:lnTo>
                  <a:pt x="133" y="519"/>
                </a:lnTo>
                <a:lnTo>
                  <a:pt x="133" y="519"/>
                </a:lnTo>
                <a:lnTo>
                  <a:pt x="133" y="553"/>
                </a:lnTo>
                <a:lnTo>
                  <a:pt x="133" y="573"/>
                </a:lnTo>
                <a:lnTo>
                  <a:pt x="133" y="573"/>
                </a:lnTo>
                <a:lnTo>
                  <a:pt x="132" y="580"/>
                </a:lnTo>
                <a:lnTo>
                  <a:pt x="128" y="587"/>
                </a:lnTo>
                <a:lnTo>
                  <a:pt x="124" y="596"/>
                </a:lnTo>
                <a:lnTo>
                  <a:pt x="123" y="600"/>
                </a:lnTo>
                <a:lnTo>
                  <a:pt x="123" y="602"/>
                </a:lnTo>
                <a:lnTo>
                  <a:pt x="123" y="602"/>
                </a:lnTo>
                <a:lnTo>
                  <a:pt x="123" y="608"/>
                </a:lnTo>
                <a:lnTo>
                  <a:pt x="121" y="614"/>
                </a:lnTo>
                <a:lnTo>
                  <a:pt x="118" y="621"/>
                </a:lnTo>
                <a:lnTo>
                  <a:pt x="74" y="621"/>
                </a:lnTo>
                <a:lnTo>
                  <a:pt x="35" y="641"/>
                </a:lnTo>
                <a:lnTo>
                  <a:pt x="35" y="641"/>
                </a:lnTo>
                <a:lnTo>
                  <a:pt x="35" y="642"/>
                </a:lnTo>
                <a:lnTo>
                  <a:pt x="34" y="643"/>
                </a:lnTo>
                <a:lnTo>
                  <a:pt x="35" y="646"/>
                </a:lnTo>
                <a:lnTo>
                  <a:pt x="35" y="646"/>
                </a:lnTo>
                <a:lnTo>
                  <a:pt x="38" y="648"/>
                </a:lnTo>
                <a:lnTo>
                  <a:pt x="40" y="650"/>
                </a:lnTo>
                <a:lnTo>
                  <a:pt x="45" y="651"/>
                </a:lnTo>
                <a:lnTo>
                  <a:pt x="45" y="651"/>
                </a:lnTo>
                <a:lnTo>
                  <a:pt x="54" y="724"/>
                </a:lnTo>
                <a:lnTo>
                  <a:pt x="61" y="775"/>
                </a:lnTo>
                <a:lnTo>
                  <a:pt x="63" y="791"/>
                </a:lnTo>
                <a:lnTo>
                  <a:pt x="65" y="797"/>
                </a:lnTo>
                <a:lnTo>
                  <a:pt x="65" y="797"/>
                </a:lnTo>
                <a:lnTo>
                  <a:pt x="79" y="796"/>
                </a:lnTo>
                <a:lnTo>
                  <a:pt x="110" y="797"/>
                </a:lnTo>
                <a:lnTo>
                  <a:pt x="153" y="797"/>
                </a:lnTo>
                <a:lnTo>
                  <a:pt x="153" y="797"/>
                </a:lnTo>
                <a:lnTo>
                  <a:pt x="151" y="855"/>
                </a:lnTo>
                <a:lnTo>
                  <a:pt x="149" y="899"/>
                </a:lnTo>
                <a:lnTo>
                  <a:pt x="148" y="929"/>
                </a:lnTo>
                <a:lnTo>
                  <a:pt x="148" y="929"/>
                </a:lnTo>
                <a:lnTo>
                  <a:pt x="145" y="940"/>
                </a:lnTo>
                <a:lnTo>
                  <a:pt x="140" y="955"/>
                </a:lnTo>
                <a:lnTo>
                  <a:pt x="128" y="990"/>
                </a:lnTo>
                <a:lnTo>
                  <a:pt x="113" y="1023"/>
                </a:lnTo>
                <a:lnTo>
                  <a:pt x="107" y="1034"/>
                </a:lnTo>
                <a:lnTo>
                  <a:pt x="104" y="1042"/>
                </a:lnTo>
                <a:lnTo>
                  <a:pt x="104" y="1042"/>
                </a:lnTo>
                <a:lnTo>
                  <a:pt x="99" y="1047"/>
                </a:lnTo>
                <a:lnTo>
                  <a:pt x="91" y="1053"/>
                </a:lnTo>
                <a:lnTo>
                  <a:pt x="71" y="1067"/>
                </a:lnTo>
                <a:lnTo>
                  <a:pt x="45" y="1086"/>
                </a:lnTo>
                <a:lnTo>
                  <a:pt x="45" y="1086"/>
                </a:lnTo>
                <a:lnTo>
                  <a:pt x="45" y="1089"/>
                </a:lnTo>
                <a:lnTo>
                  <a:pt x="46" y="1092"/>
                </a:lnTo>
                <a:lnTo>
                  <a:pt x="45" y="1095"/>
                </a:lnTo>
                <a:lnTo>
                  <a:pt x="45" y="1095"/>
                </a:lnTo>
                <a:lnTo>
                  <a:pt x="44" y="1099"/>
                </a:lnTo>
                <a:lnTo>
                  <a:pt x="45" y="1101"/>
                </a:lnTo>
                <a:lnTo>
                  <a:pt x="45" y="1105"/>
                </a:lnTo>
                <a:lnTo>
                  <a:pt x="45" y="1105"/>
                </a:lnTo>
                <a:lnTo>
                  <a:pt x="43" y="1112"/>
                </a:lnTo>
                <a:lnTo>
                  <a:pt x="39" y="1117"/>
                </a:lnTo>
                <a:lnTo>
                  <a:pt x="36" y="1119"/>
                </a:lnTo>
                <a:lnTo>
                  <a:pt x="35" y="1120"/>
                </a:lnTo>
                <a:lnTo>
                  <a:pt x="35" y="1120"/>
                </a:lnTo>
                <a:lnTo>
                  <a:pt x="29" y="1120"/>
                </a:lnTo>
                <a:lnTo>
                  <a:pt x="21" y="1119"/>
                </a:lnTo>
                <a:lnTo>
                  <a:pt x="12" y="1117"/>
                </a:lnTo>
                <a:lnTo>
                  <a:pt x="8" y="1119"/>
                </a:lnTo>
                <a:lnTo>
                  <a:pt x="6" y="1120"/>
                </a:lnTo>
                <a:lnTo>
                  <a:pt x="6" y="1120"/>
                </a:lnTo>
                <a:lnTo>
                  <a:pt x="3" y="1122"/>
                </a:lnTo>
                <a:lnTo>
                  <a:pt x="3" y="1125"/>
                </a:lnTo>
                <a:lnTo>
                  <a:pt x="3" y="1128"/>
                </a:lnTo>
                <a:lnTo>
                  <a:pt x="5" y="1133"/>
                </a:lnTo>
                <a:lnTo>
                  <a:pt x="6" y="1134"/>
                </a:lnTo>
                <a:lnTo>
                  <a:pt x="6" y="1134"/>
                </a:lnTo>
                <a:lnTo>
                  <a:pt x="5" y="1133"/>
                </a:lnTo>
                <a:lnTo>
                  <a:pt x="2" y="1131"/>
                </a:lnTo>
                <a:lnTo>
                  <a:pt x="1" y="1131"/>
                </a:lnTo>
                <a:lnTo>
                  <a:pt x="0" y="1132"/>
                </a:lnTo>
                <a:lnTo>
                  <a:pt x="0" y="1134"/>
                </a:lnTo>
                <a:lnTo>
                  <a:pt x="1" y="1139"/>
                </a:lnTo>
                <a:lnTo>
                  <a:pt x="1" y="1139"/>
                </a:lnTo>
                <a:lnTo>
                  <a:pt x="5" y="1145"/>
                </a:lnTo>
                <a:lnTo>
                  <a:pt x="10" y="1154"/>
                </a:lnTo>
                <a:lnTo>
                  <a:pt x="27" y="1172"/>
                </a:lnTo>
                <a:lnTo>
                  <a:pt x="45" y="1191"/>
                </a:lnTo>
                <a:lnTo>
                  <a:pt x="60" y="1203"/>
                </a:lnTo>
                <a:lnTo>
                  <a:pt x="60" y="1203"/>
                </a:lnTo>
                <a:lnTo>
                  <a:pt x="74" y="1214"/>
                </a:lnTo>
                <a:lnTo>
                  <a:pt x="91" y="1227"/>
                </a:lnTo>
                <a:lnTo>
                  <a:pt x="106" y="1238"/>
                </a:lnTo>
                <a:lnTo>
                  <a:pt x="111" y="1242"/>
                </a:lnTo>
                <a:lnTo>
                  <a:pt x="113" y="1242"/>
                </a:lnTo>
                <a:lnTo>
                  <a:pt x="113" y="1242"/>
                </a:lnTo>
                <a:lnTo>
                  <a:pt x="115" y="1239"/>
                </a:lnTo>
                <a:lnTo>
                  <a:pt x="113" y="1236"/>
                </a:lnTo>
                <a:lnTo>
                  <a:pt x="113" y="1232"/>
                </a:lnTo>
                <a:lnTo>
                  <a:pt x="113" y="1232"/>
                </a:lnTo>
                <a:lnTo>
                  <a:pt x="116" y="1225"/>
                </a:lnTo>
                <a:lnTo>
                  <a:pt x="118" y="1219"/>
                </a:lnTo>
                <a:lnTo>
                  <a:pt x="118" y="1213"/>
                </a:lnTo>
                <a:lnTo>
                  <a:pt x="118" y="1213"/>
                </a:lnTo>
                <a:lnTo>
                  <a:pt x="117" y="1208"/>
                </a:lnTo>
                <a:lnTo>
                  <a:pt x="115" y="1204"/>
                </a:lnTo>
                <a:lnTo>
                  <a:pt x="111" y="1199"/>
                </a:lnTo>
                <a:lnTo>
                  <a:pt x="109" y="1193"/>
                </a:lnTo>
                <a:lnTo>
                  <a:pt x="109" y="1193"/>
                </a:lnTo>
                <a:lnTo>
                  <a:pt x="105" y="1183"/>
                </a:lnTo>
                <a:lnTo>
                  <a:pt x="104" y="1180"/>
                </a:lnTo>
                <a:lnTo>
                  <a:pt x="104" y="1174"/>
                </a:lnTo>
                <a:lnTo>
                  <a:pt x="104" y="1154"/>
                </a:lnTo>
                <a:lnTo>
                  <a:pt x="104" y="1154"/>
                </a:lnTo>
                <a:lnTo>
                  <a:pt x="111" y="1155"/>
                </a:lnTo>
                <a:lnTo>
                  <a:pt x="128" y="1158"/>
                </a:lnTo>
                <a:lnTo>
                  <a:pt x="150" y="1164"/>
                </a:lnTo>
                <a:lnTo>
                  <a:pt x="161" y="1169"/>
                </a:lnTo>
                <a:lnTo>
                  <a:pt x="172" y="1174"/>
                </a:lnTo>
                <a:lnTo>
                  <a:pt x="172" y="1174"/>
                </a:lnTo>
                <a:lnTo>
                  <a:pt x="179" y="1178"/>
                </a:lnTo>
                <a:lnTo>
                  <a:pt x="184" y="1183"/>
                </a:lnTo>
                <a:lnTo>
                  <a:pt x="187" y="1189"/>
                </a:lnTo>
                <a:lnTo>
                  <a:pt x="189" y="1192"/>
                </a:lnTo>
                <a:lnTo>
                  <a:pt x="194" y="1193"/>
                </a:lnTo>
                <a:lnTo>
                  <a:pt x="203" y="1193"/>
                </a:lnTo>
                <a:lnTo>
                  <a:pt x="216" y="1193"/>
                </a:lnTo>
                <a:lnTo>
                  <a:pt x="216" y="1193"/>
                </a:lnTo>
                <a:lnTo>
                  <a:pt x="247" y="1192"/>
                </a:lnTo>
                <a:lnTo>
                  <a:pt x="272" y="1193"/>
                </a:lnTo>
                <a:lnTo>
                  <a:pt x="294" y="1193"/>
                </a:lnTo>
                <a:lnTo>
                  <a:pt x="294" y="1193"/>
                </a:lnTo>
                <a:lnTo>
                  <a:pt x="292" y="1200"/>
                </a:lnTo>
                <a:lnTo>
                  <a:pt x="289" y="1208"/>
                </a:lnTo>
                <a:lnTo>
                  <a:pt x="289" y="1208"/>
                </a:lnTo>
                <a:lnTo>
                  <a:pt x="288" y="1208"/>
                </a:lnTo>
                <a:lnTo>
                  <a:pt x="288" y="1208"/>
                </a:lnTo>
                <a:lnTo>
                  <a:pt x="287" y="1209"/>
                </a:lnTo>
                <a:lnTo>
                  <a:pt x="284" y="1213"/>
                </a:lnTo>
                <a:lnTo>
                  <a:pt x="284" y="1213"/>
                </a:lnTo>
                <a:lnTo>
                  <a:pt x="283" y="1220"/>
                </a:lnTo>
                <a:lnTo>
                  <a:pt x="283" y="1228"/>
                </a:lnTo>
                <a:lnTo>
                  <a:pt x="284" y="1233"/>
                </a:lnTo>
                <a:lnTo>
                  <a:pt x="287" y="1237"/>
                </a:lnTo>
                <a:lnTo>
                  <a:pt x="289" y="1241"/>
                </a:lnTo>
                <a:lnTo>
                  <a:pt x="294" y="1242"/>
                </a:lnTo>
                <a:lnTo>
                  <a:pt x="294" y="1242"/>
                </a:lnTo>
                <a:lnTo>
                  <a:pt x="306" y="1242"/>
                </a:lnTo>
                <a:lnTo>
                  <a:pt x="324" y="1242"/>
                </a:lnTo>
                <a:lnTo>
                  <a:pt x="346" y="1241"/>
                </a:lnTo>
                <a:lnTo>
                  <a:pt x="372" y="1242"/>
                </a:lnTo>
                <a:lnTo>
                  <a:pt x="372" y="1242"/>
                </a:lnTo>
                <a:lnTo>
                  <a:pt x="397" y="1243"/>
                </a:lnTo>
                <a:lnTo>
                  <a:pt x="404" y="1242"/>
                </a:lnTo>
                <a:lnTo>
                  <a:pt x="409" y="1241"/>
                </a:lnTo>
                <a:lnTo>
                  <a:pt x="410" y="1239"/>
                </a:lnTo>
                <a:lnTo>
                  <a:pt x="409" y="1236"/>
                </a:lnTo>
                <a:lnTo>
                  <a:pt x="404" y="1232"/>
                </a:lnTo>
                <a:lnTo>
                  <a:pt x="397" y="1227"/>
                </a:lnTo>
                <a:lnTo>
                  <a:pt x="397" y="1227"/>
                </a:lnTo>
                <a:lnTo>
                  <a:pt x="372" y="1214"/>
                </a:lnTo>
                <a:lnTo>
                  <a:pt x="363" y="1208"/>
                </a:lnTo>
                <a:lnTo>
                  <a:pt x="363" y="1208"/>
                </a:lnTo>
                <a:lnTo>
                  <a:pt x="357" y="1204"/>
                </a:lnTo>
                <a:lnTo>
                  <a:pt x="350" y="1200"/>
                </a:lnTo>
                <a:lnTo>
                  <a:pt x="343" y="1198"/>
                </a:lnTo>
                <a:lnTo>
                  <a:pt x="343" y="1188"/>
                </a:lnTo>
                <a:lnTo>
                  <a:pt x="343" y="1188"/>
                </a:lnTo>
                <a:lnTo>
                  <a:pt x="377" y="1164"/>
                </a:lnTo>
                <a:lnTo>
                  <a:pt x="377" y="1164"/>
                </a:lnTo>
                <a:lnTo>
                  <a:pt x="385" y="1158"/>
                </a:lnTo>
                <a:lnTo>
                  <a:pt x="392" y="1149"/>
                </a:lnTo>
                <a:lnTo>
                  <a:pt x="396" y="1141"/>
                </a:lnTo>
                <a:lnTo>
                  <a:pt x="397" y="1137"/>
                </a:lnTo>
                <a:lnTo>
                  <a:pt x="397" y="1134"/>
                </a:lnTo>
                <a:lnTo>
                  <a:pt x="397" y="1134"/>
                </a:lnTo>
                <a:lnTo>
                  <a:pt x="396" y="1133"/>
                </a:lnTo>
                <a:lnTo>
                  <a:pt x="392" y="1132"/>
                </a:lnTo>
                <a:lnTo>
                  <a:pt x="389" y="1130"/>
                </a:lnTo>
                <a:lnTo>
                  <a:pt x="387" y="1126"/>
                </a:lnTo>
                <a:lnTo>
                  <a:pt x="385" y="1121"/>
                </a:lnTo>
                <a:lnTo>
                  <a:pt x="385" y="1112"/>
                </a:lnTo>
                <a:lnTo>
                  <a:pt x="387" y="1099"/>
                </a:lnTo>
                <a:lnTo>
                  <a:pt x="392" y="1081"/>
                </a:lnTo>
                <a:lnTo>
                  <a:pt x="392" y="1081"/>
                </a:lnTo>
                <a:lnTo>
                  <a:pt x="396" y="1069"/>
                </a:lnTo>
                <a:lnTo>
                  <a:pt x="398" y="1054"/>
                </a:lnTo>
                <a:lnTo>
                  <a:pt x="402" y="1020"/>
                </a:lnTo>
                <a:lnTo>
                  <a:pt x="403" y="981"/>
                </a:lnTo>
                <a:lnTo>
                  <a:pt x="403" y="939"/>
                </a:lnTo>
                <a:lnTo>
                  <a:pt x="403" y="900"/>
                </a:lnTo>
                <a:lnTo>
                  <a:pt x="400" y="867"/>
                </a:lnTo>
                <a:lnTo>
                  <a:pt x="399" y="843"/>
                </a:lnTo>
                <a:lnTo>
                  <a:pt x="397" y="832"/>
                </a:lnTo>
                <a:lnTo>
                  <a:pt x="397" y="832"/>
                </a:lnTo>
                <a:lnTo>
                  <a:pt x="394" y="821"/>
                </a:lnTo>
                <a:lnTo>
                  <a:pt x="388" y="797"/>
                </a:lnTo>
                <a:lnTo>
                  <a:pt x="376" y="730"/>
                </a:lnTo>
                <a:lnTo>
                  <a:pt x="358" y="636"/>
                </a:lnTo>
                <a:lnTo>
                  <a:pt x="358" y="636"/>
                </a:lnTo>
                <a:lnTo>
                  <a:pt x="358" y="635"/>
                </a:lnTo>
                <a:lnTo>
                  <a:pt x="359" y="635"/>
                </a:lnTo>
                <a:lnTo>
                  <a:pt x="363" y="634"/>
                </a:lnTo>
                <a:lnTo>
                  <a:pt x="366" y="632"/>
                </a:lnTo>
                <a:lnTo>
                  <a:pt x="368" y="631"/>
                </a:lnTo>
                <a:lnTo>
                  <a:pt x="368" y="631"/>
                </a:lnTo>
                <a:lnTo>
                  <a:pt x="368" y="631"/>
                </a:lnTo>
                <a:lnTo>
                  <a:pt x="366" y="624"/>
                </a:lnTo>
                <a:lnTo>
                  <a:pt x="365" y="609"/>
                </a:lnTo>
                <a:lnTo>
                  <a:pt x="363" y="573"/>
                </a:lnTo>
                <a:lnTo>
                  <a:pt x="363" y="573"/>
                </a:lnTo>
                <a:lnTo>
                  <a:pt x="361" y="554"/>
                </a:lnTo>
                <a:lnTo>
                  <a:pt x="361" y="535"/>
                </a:lnTo>
                <a:lnTo>
                  <a:pt x="363" y="514"/>
                </a:lnTo>
                <a:lnTo>
                  <a:pt x="363" y="514"/>
                </a:lnTo>
                <a:lnTo>
                  <a:pt x="369" y="514"/>
                </a:lnTo>
                <a:lnTo>
                  <a:pt x="386" y="513"/>
                </a:lnTo>
                <a:lnTo>
                  <a:pt x="397" y="510"/>
                </a:lnTo>
                <a:lnTo>
                  <a:pt x="410" y="507"/>
                </a:lnTo>
                <a:lnTo>
                  <a:pt x="422" y="502"/>
                </a:lnTo>
                <a:lnTo>
                  <a:pt x="436" y="494"/>
                </a:lnTo>
                <a:lnTo>
                  <a:pt x="436" y="494"/>
                </a:lnTo>
                <a:lnTo>
                  <a:pt x="447" y="486"/>
                </a:lnTo>
                <a:lnTo>
                  <a:pt x="455" y="476"/>
                </a:lnTo>
                <a:lnTo>
                  <a:pt x="460" y="468"/>
                </a:lnTo>
                <a:lnTo>
                  <a:pt x="464" y="459"/>
                </a:lnTo>
                <a:lnTo>
                  <a:pt x="465" y="452"/>
                </a:lnTo>
                <a:lnTo>
                  <a:pt x="465" y="446"/>
                </a:lnTo>
                <a:lnTo>
                  <a:pt x="465" y="441"/>
                </a:lnTo>
                <a:lnTo>
                  <a:pt x="465" y="431"/>
                </a:lnTo>
                <a:lnTo>
                  <a:pt x="465" y="431"/>
                </a:lnTo>
                <a:lnTo>
                  <a:pt x="468" y="426"/>
                </a:lnTo>
                <a:lnTo>
                  <a:pt x="470" y="421"/>
                </a:lnTo>
                <a:lnTo>
                  <a:pt x="470" y="416"/>
                </a:lnTo>
                <a:lnTo>
                  <a:pt x="470" y="416"/>
                </a:lnTo>
                <a:lnTo>
                  <a:pt x="470" y="410"/>
                </a:lnTo>
                <a:lnTo>
                  <a:pt x="471" y="404"/>
                </a:lnTo>
                <a:lnTo>
                  <a:pt x="471" y="399"/>
                </a:lnTo>
                <a:lnTo>
                  <a:pt x="471" y="398"/>
                </a:lnTo>
                <a:lnTo>
                  <a:pt x="470" y="397"/>
                </a:lnTo>
                <a:lnTo>
                  <a:pt x="470" y="397"/>
                </a:lnTo>
                <a:lnTo>
                  <a:pt x="462" y="394"/>
                </a:lnTo>
                <a:lnTo>
                  <a:pt x="462" y="394"/>
                </a:lnTo>
                <a:lnTo>
                  <a:pt x="488" y="177"/>
                </a:lnTo>
                <a:lnTo>
                  <a:pt x="488" y="177"/>
                </a:lnTo>
                <a:lnTo>
                  <a:pt x="573" y="177"/>
                </a:lnTo>
                <a:lnTo>
                  <a:pt x="573" y="177"/>
                </a:lnTo>
                <a:lnTo>
                  <a:pt x="587" y="178"/>
                </a:lnTo>
                <a:lnTo>
                  <a:pt x="600" y="179"/>
                </a:lnTo>
                <a:lnTo>
                  <a:pt x="619" y="182"/>
                </a:lnTo>
                <a:lnTo>
                  <a:pt x="633" y="185"/>
                </a:lnTo>
                <a:lnTo>
                  <a:pt x="636" y="187"/>
                </a:lnTo>
                <a:lnTo>
                  <a:pt x="636" y="187"/>
                </a:lnTo>
                <a:lnTo>
                  <a:pt x="659" y="187"/>
                </a:lnTo>
                <a:lnTo>
                  <a:pt x="705" y="187"/>
                </a:lnTo>
                <a:lnTo>
                  <a:pt x="705" y="187"/>
                </a:lnTo>
                <a:lnTo>
                  <a:pt x="727" y="189"/>
                </a:lnTo>
                <a:lnTo>
                  <a:pt x="750" y="192"/>
                </a:lnTo>
                <a:lnTo>
                  <a:pt x="773" y="196"/>
                </a:lnTo>
                <a:lnTo>
                  <a:pt x="773" y="196"/>
                </a:lnTo>
                <a:lnTo>
                  <a:pt x="762" y="179"/>
                </a:lnTo>
                <a:lnTo>
                  <a:pt x="733" y="140"/>
                </a:lnTo>
                <a:lnTo>
                  <a:pt x="714" y="116"/>
                </a:lnTo>
                <a:lnTo>
                  <a:pt x="695" y="93"/>
                </a:lnTo>
                <a:lnTo>
                  <a:pt x="675" y="72"/>
                </a:lnTo>
                <a:lnTo>
                  <a:pt x="666" y="62"/>
                </a:lnTo>
                <a:lnTo>
                  <a:pt x="656" y="55"/>
                </a:lnTo>
                <a:lnTo>
                  <a:pt x="656" y="55"/>
                </a:lnTo>
                <a:lnTo>
                  <a:pt x="637" y="43"/>
                </a:lnTo>
                <a:lnTo>
                  <a:pt x="619" y="32"/>
                </a:lnTo>
                <a:lnTo>
                  <a:pt x="602" y="23"/>
                </a:lnTo>
                <a:lnTo>
                  <a:pt x="585" y="17"/>
                </a:lnTo>
                <a:lnTo>
                  <a:pt x="569" y="12"/>
                </a:lnTo>
                <a:lnTo>
                  <a:pt x="556" y="10"/>
                </a:lnTo>
                <a:lnTo>
                  <a:pt x="534" y="6"/>
                </a:lnTo>
                <a:lnTo>
                  <a:pt x="534" y="6"/>
                </a:lnTo>
                <a:lnTo>
                  <a:pt x="496" y="1"/>
                </a:lnTo>
                <a:lnTo>
                  <a:pt x="474" y="0"/>
                </a:lnTo>
                <a:lnTo>
                  <a:pt x="451" y="1"/>
                </a:lnTo>
                <a:lnTo>
                  <a:pt x="451" y="1"/>
                </a:lnTo>
                <a:lnTo>
                  <a:pt x="427" y="2"/>
                </a:lnTo>
                <a:lnTo>
                  <a:pt x="404" y="4"/>
                </a:lnTo>
                <a:lnTo>
                  <a:pt x="386" y="4"/>
                </a:lnTo>
                <a:lnTo>
                  <a:pt x="372" y="6"/>
                </a:lnTo>
                <a:lnTo>
                  <a:pt x="372" y="6"/>
                </a:lnTo>
                <a:lnTo>
                  <a:pt x="363" y="10"/>
                </a:lnTo>
                <a:lnTo>
                  <a:pt x="353" y="14"/>
                </a:lnTo>
                <a:lnTo>
                  <a:pt x="342" y="21"/>
                </a:lnTo>
                <a:lnTo>
                  <a:pt x="328" y="25"/>
                </a:lnTo>
                <a:lnTo>
                  <a:pt x="328" y="25"/>
                </a:lnTo>
                <a:lnTo>
                  <a:pt x="317" y="32"/>
                </a:lnTo>
                <a:lnTo>
                  <a:pt x="300" y="43"/>
                </a:lnTo>
                <a:lnTo>
                  <a:pt x="255" y="74"/>
                </a:lnTo>
                <a:lnTo>
                  <a:pt x="196" y="118"/>
                </a:lnTo>
                <a:lnTo>
                  <a:pt x="196" y="118"/>
                </a:lnTo>
                <a:close/>
                <a:moveTo>
                  <a:pt x="452" y="391"/>
                </a:moveTo>
                <a:lnTo>
                  <a:pt x="452" y="391"/>
                </a:lnTo>
                <a:lnTo>
                  <a:pt x="446" y="387"/>
                </a:lnTo>
                <a:lnTo>
                  <a:pt x="441" y="382"/>
                </a:lnTo>
                <a:lnTo>
                  <a:pt x="441" y="382"/>
                </a:lnTo>
                <a:lnTo>
                  <a:pt x="438" y="378"/>
                </a:lnTo>
                <a:lnTo>
                  <a:pt x="436" y="382"/>
                </a:lnTo>
                <a:lnTo>
                  <a:pt x="436" y="382"/>
                </a:lnTo>
                <a:lnTo>
                  <a:pt x="433" y="387"/>
                </a:lnTo>
                <a:lnTo>
                  <a:pt x="432" y="391"/>
                </a:lnTo>
                <a:lnTo>
                  <a:pt x="431" y="397"/>
                </a:lnTo>
                <a:lnTo>
                  <a:pt x="431" y="407"/>
                </a:lnTo>
                <a:lnTo>
                  <a:pt x="431" y="407"/>
                </a:lnTo>
                <a:lnTo>
                  <a:pt x="426" y="404"/>
                </a:lnTo>
                <a:lnTo>
                  <a:pt x="424" y="404"/>
                </a:lnTo>
                <a:lnTo>
                  <a:pt x="422" y="405"/>
                </a:lnTo>
                <a:lnTo>
                  <a:pt x="421" y="407"/>
                </a:lnTo>
                <a:lnTo>
                  <a:pt x="421" y="407"/>
                </a:lnTo>
                <a:lnTo>
                  <a:pt x="420" y="418"/>
                </a:lnTo>
                <a:lnTo>
                  <a:pt x="419" y="422"/>
                </a:lnTo>
                <a:lnTo>
                  <a:pt x="416" y="426"/>
                </a:lnTo>
                <a:lnTo>
                  <a:pt x="416" y="426"/>
                </a:lnTo>
                <a:lnTo>
                  <a:pt x="415" y="427"/>
                </a:lnTo>
                <a:lnTo>
                  <a:pt x="416" y="429"/>
                </a:lnTo>
                <a:lnTo>
                  <a:pt x="415" y="431"/>
                </a:lnTo>
                <a:lnTo>
                  <a:pt x="411" y="436"/>
                </a:lnTo>
                <a:lnTo>
                  <a:pt x="411" y="436"/>
                </a:lnTo>
                <a:lnTo>
                  <a:pt x="404" y="441"/>
                </a:lnTo>
                <a:lnTo>
                  <a:pt x="396" y="446"/>
                </a:lnTo>
                <a:lnTo>
                  <a:pt x="387" y="451"/>
                </a:lnTo>
                <a:lnTo>
                  <a:pt x="377" y="441"/>
                </a:lnTo>
                <a:lnTo>
                  <a:pt x="377" y="441"/>
                </a:lnTo>
                <a:lnTo>
                  <a:pt x="370" y="424"/>
                </a:lnTo>
                <a:lnTo>
                  <a:pt x="365" y="411"/>
                </a:lnTo>
                <a:lnTo>
                  <a:pt x="363" y="402"/>
                </a:lnTo>
                <a:lnTo>
                  <a:pt x="363" y="402"/>
                </a:lnTo>
                <a:lnTo>
                  <a:pt x="360" y="389"/>
                </a:lnTo>
                <a:lnTo>
                  <a:pt x="358" y="382"/>
                </a:lnTo>
                <a:lnTo>
                  <a:pt x="358" y="382"/>
                </a:lnTo>
                <a:lnTo>
                  <a:pt x="357" y="381"/>
                </a:lnTo>
                <a:lnTo>
                  <a:pt x="355" y="380"/>
                </a:lnTo>
                <a:lnTo>
                  <a:pt x="353" y="377"/>
                </a:lnTo>
                <a:lnTo>
                  <a:pt x="353" y="377"/>
                </a:lnTo>
                <a:lnTo>
                  <a:pt x="350" y="355"/>
                </a:lnTo>
                <a:lnTo>
                  <a:pt x="347" y="338"/>
                </a:lnTo>
                <a:lnTo>
                  <a:pt x="346" y="332"/>
                </a:lnTo>
                <a:lnTo>
                  <a:pt x="343" y="328"/>
                </a:lnTo>
                <a:lnTo>
                  <a:pt x="343" y="328"/>
                </a:lnTo>
                <a:lnTo>
                  <a:pt x="338" y="322"/>
                </a:lnTo>
                <a:lnTo>
                  <a:pt x="332" y="314"/>
                </a:lnTo>
                <a:lnTo>
                  <a:pt x="327" y="306"/>
                </a:lnTo>
                <a:lnTo>
                  <a:pt x="325" y="304"/>
                </a:lnTo>
                <a:lnTo>
                  <a:pt x="324" y="304"/>
                </a:lnTo>
                <a:lnTo>
                  <a:pt x="324" y="304"/>
                </a:lnTo>
                <a:lnTo>
                  <a:pt x="332" y="300"/>
                </a:lnTo>
                <a:lnTo>
                  <a:pt x="339" y="295"/>
                </a:lnTo>
                <a:lnTo>
                  <a:pt x="342" y="293"/>
                </a:lnTo>
                <a:lnTo>
                  <a:pt x="343" y="289"/>
                </a:lnTo>
                <a:lnTo>
                  <a:pt x="343" y="289"/>
                </a:lnTo>
                <a:lnTo>
                  <a:pt x="343" y="275"/>
                </a:lnTo>
                <a:lnTo>
                  <a:pt x="343" y="265"/>
                </a:lnTo>
                <a:lnTo>
                  <a:pt x="343" y="265"/>
                </a:lnTo>
                <a:lnTo>
                  <a:pt x="344" y="264"/>
                </a:lnTo>
                <a:lnTo>
                  <a:pt x="348" y="262"/>
                </a:lnTo>
                <a:lnTo>
                  <a:pt x="352" y="262"/>
                </a:lnTo>
                <a:lnTo>
                  <a:pt x="353" y="260"/>
                </a:lnTo>
                <a:lnTo>
                  <a:pt x="353" y="260"/>
                </a:lnTo>
                <a:lnTo>
                  <a:pt x="353" y="255"/>
                </a:lnTo>
                <a:lnTo>
                  <a:pt x="353" y="245"/>
                </a:lnTo>
                <a:lnTo>
                  <a:pt x="353" y="245"/>
                </a:lnTo>
                <a:lnTo>
                  <a:pt x="353" y="243"/>
                </a:lnTo>
                <a:lnTo>
                  <a:pt x="352" y="240"/>
                </a:lnTo>
                <a:lnTo>
                  <a:pt x="349" y="239"/>
                </a:lnTo>
                <a:lnTo>
                  <a:pt x="349" y="239"/>
                </a:lnTo>
                <a:lnTo>
                  <a:pt x="350" y="238"/>
                </a:lnTo>
                <a:lnTo>
                  <a:pt x="358" y="231"/>
                </a:lnTo>
                <a:lnTo>
                  <a:pt x="358" y="231"/>
                </a:lnTo>
                <a:lnTo>
                  <a:pt x="369" y="222"/>
                </a:lnTo>
                <a:lnTo>
                  <a:pt x="376" y="218"/>
                </a:lnTo>
                <a:lnTo>
                  <a:pt x="379" y="216"/>
                </a:lnTo>
                <a:lnTo>
                  <a:pt x="381" y="214"/>
                </a:lnTo>
                <a:lnTo>
                  <a:pt x="382" y="210"/>
                </a:lnTo>
                <a:lnTo>
                  <a:pt x="382" y="206"/>
                </a:lnTo>
                <a:lnTo>
                  <a:pt x="382" y="206"/>
                </a:lnTo>
                <a:lnTo>
                  <a:pt x="382" y="182"/>
                </a:lnTo>
                <a:lnTo>
                  <a:pt x="382" y="167"/>
                </a:lnTo>
                <a:lnTo>
                  <a:pt x="416" y="177"/>
                </a:lnTo>
                <a:lnTo>
                  <a:pt x="416" y="177"/>
                </a:lnTo>
                <a:lnTo>
                  <a:pt x="479" y="177"/>
                </a:lnTo>
                <a:lnTo>
                  <a:pt x="452" y="39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FA3698AD-53DD-4AE5-9E2C-2F101967DAAC}"/>
              </a:ext>
            </a:extLst>
          </p:cNvPr>
          <p:cNvSpPr>
            <a:spLocks/>
          </p:cNvSpPr>
          <p:nvPr/>
        </p:nvSpPr>
        <p:spPr bwMode="auto">
          <a:xfrm>
            <a:off x="8553399" y="4644366"/>
            <a:ext cx="845417" cy="1746351"/>
          </a:xfrm>
          <a:custGeom>
            <a:avLst/>
            <a:gdLst>
              <a:gd name="T0" fmla="*/ 136 w 868"/>
              <a:gd name="T1" fmla="*/ 98 h 1793"/>
              <a:gd name="T2" fmla="*/ 109 w 868"/>
              <a:gd name="T3" fmla="*/ 128 h 1793"/>
              <a:gd name="T4" fmla="*/ 145 w 868"/>
              <a:gd name="T5" fmla="*/ 174 h 1793"/>
              <a:gd name="T6" fmla="*/ 179 w 868"/>
              <a:gd name="T7" fmla="*/ 227 h 1793"/>
              <a:gd name="T8" fmla="*/ 188 w 868"/>
              <a:gd name="T9" fmla="*/ 265 h 1793"/>
              <a:gd name="T10" fmla="*/ 192 w 868"/>
              <a:gd name="T11" fmla="*/ 295 h 1793"/>
              <a:gd name="T12" fmla="*/ 110 w 868"/>
              <a:gd name="T13" fmla="*/ 341 h 1793"/>
              <a:gd name="T14" fmla="*/ 86 w 868"/>
              <a:gd name="T15" fmla="*/ 376 h 1793"/>
              <a:gd name="T16" fmla="*/ 58 w 868"/>
              <a:gd name="T17" fmla="*/ 473 h 1793"/>
              <a:gd name="T18" fmla="*/ 9 w 868"/>
              <a:gd name="T19" fmla="*/ 621 h 1793"/>
              <a:gd name="T20" fmla="*/ 38 w 868"/>
              <a:gd name="T21" fmla="*/ 651 h 1793"/>
              <a:gd name="T22" fmla="*/ 112 w 868"/>
              <a:gd name="T23" fmla="*/ 648 h 1793"/>
              <a:gd name="T24" fmla="*/ 140 w 868"/>
              <a:gd name="T25" fmla="*/ 727 h 1793"/>
              <a:gd name="T26" fmla="*/ 145 w 868"/>
              <a:gd name="T27" fmla="*/ 848 h 1793"/>
              <a:gd name="T28" fmla="*/ 203 w 868"/>
              <a:gd name="T29" fmla="*/ 1012 h 1793"/>
              <a:gd name="T30" fmla="*/ 168 w 868"/>
              <a:gd name="T31" fmla="*/ 1372 h 1793"/>
              <a:gd name="T32" fmla="*/ 148 w 868"/>
              <a:gd name="T33" fmla="*/ 1482 h 1793"/>
              <a:gd name="T34" fmla="*/ 128 w 868"/>
              <a:gd name="T35" fmla="*/ 1671 h 1793"/>
              <a:gd name="T36" fmla="*/ 133 w 868"/>
              <a:gd name="T37" fmla="*/ 1677 h 1793"/>
              <a:gd name="T38" fmla="*/ 86 w 868"/>
              <a:gd name="T39" fmla="*/ 1707 h 1793"/>
              <a:gd name="T40" fmla="*/ 56 w 868"/>
              <a:gd name="T41" fmla="*/ 1736 h 1793"/>
              <a:gd name="T42" fmla="*/ 63 w 868"/>
              <a:gd name="T43" fmla="*/ 1754 h 1793"/>
              <a:gd name="T44" fmla="*/ 118 w 868"/>
              <a:gd name="T45" fmla="*/ 1782 h 1793"/>
              <a:gd name="T46" fmla="*/ 183 w 868"/>
              <a:gd name="T47" fmla="*/ 1793 h 1793"/>
              <a:gd name="T48" fmla="*/ 234 w 868"/>
              <a:gd name="T49" fmla="*/ 1776 h 1793"/>
              <a:gd name="T50" fmla="*/ 242 w 868"/>
              <a:gd name="T51" fmla="*/ 1747 h 1793"/>
              <a:gd name="T52" fmla="*/ 236 w 868"/>
              <a:gd name="T53" fmla="*/ 1705 h 1793"/>
              <a:gd name="T54" fmla="*/ 256 w 868"/>
              <a:gd name="T55" fmla="*/ 1696 h 1793"/>
              <a:gd name="T56" fmla="*/ 245 w 868"/>
              <a:gd name="T57" fmla="*/ 1578 h 1793"/>
              <a:gd name="T58" fmla="*/ 259 w 868"/>
              <a:gd name="T59" fmla="*/ 1435 h 1793"/>
              <a:gd name="T60" fmla="*/ 285 w 868"/>
              <a:gd name="T61" fmla="*/ 1321 h 1793"/>
              <a:gd name="T62" fmla="*/ 333 w 868"/>
              <a:gd name="T63" fmla="*/ 1075 h 1793"/>
              <a:gd name="T64" fmla="*/ 426 w 868"/>
              <a:gd name="T65" fmla="*/ 1362 h 1793"/>
              <a:gd name="T66" fmla="*/ 458 w 868"/>
              <a:gd name="T67" fmla="*/ 1528 h 1793"/>
              <a:gd name="T68" fmla="*/ 459 w 868"/>
              <a:gd name="T69" fmla="*/ 1624 h 1793"/>
              <a:gd name="T70" fmla="*/ 462 w 868"/>
              <a:gd name="T71" fmla="*/ 1634 h 1793"/>
              <a:gd name="T72" fmla="*/ 450 w 868"/>
              <a:gd name="T73" fmla="*/ 1680 h 1793"/>
              <a:gd name="T74" fmla="*/ 428 w 868"/>
              <a:gd name="T75" fmla="*/ 1737 h 1793"/>
              <a:gd name="T76" fmla="*/ 488 w 868"/>
              <a:gd name="T77" fmla="*/ 1746 h 1793"/>
              <a:gd name="T78" fmla="*/ 548 w 868"/>
              <a:gd name="T79" fmla="*/ 1734 h 1793"/>
              <a:gd name="T80" fmla="*/ 582 w 868"/>
              <a:gd name="T81" fmla="*/ 1723 h 1793"/>
              <a:gd name="T82" fmla="*/ 580 w 868"/>
              <a:gd name="T83" fmla="*/ 1687 h 1793"/>
              <a:gd name="T84" fmla="*/ 571 w 868"/>
              <a:gd name="T85" fmla="*/ 1623 h 1793"/>
              <a:gd name="T86" fmla="*/ 576 w 868"/>
              <a:gd name="T87" fmla="*/ 1546 h 1793"/>
              <a:gd name="T88" fmla="*/ 554 w 868"/>
              <a:gd name="T89" fmla="*/ 1181 h 1793"/>
              <a:gd name="T90" fmla="*/ 559 w 868"/>
              <a:gd name="T91" fmla="*/ 1070 h 1793"/>
              <a:gd name="T92" fmla="*/ 847 w 868"/>
              <a:gd name="T93" fmla="*/ 357 h 1793"/>
              <a:gd name="T94" fmla="*/ 789 w 868"/>
              <a:gd name="T95" fmla="*/ 293 h 1793"/>
              <a:gd name="T96" fmla="*/ 534 w 868"/>
              <a:gd name="T97" fmla="*/ 181 h 1793"/>
              <a:gd name="T98" fmla="*/ 410 w 868"/>
              <a:gd name="T99" fmla="*/ 212 h 1793"/>
              <a:gd name="T100" fmla="*/ 386 w 868"/>
              <a:gd name="T101" fmla="*/ 118 h 1793"/>
              <a:gd name="T102" fmla="*/ 391 w 868"/>
              <a:gd name="T103" fmla="*/ 68 h 1793"/>
              <a:gd name="T104" fmla="*/ 362 w 868"/>
              <a:gd name="T105" fmla="*/ 24 h 1793"/>
              <a:gd name="T106" fmla="*/ 315 w 868"/>
              <a:gd name="T107" fmla="*/ 3 h 1793"/>
              <a:gd name="T108" fmla="*/ 242 w 868"/>
              <a:gd name="T109" fmla="*/ 6 h 1793"/>
              <a:gd name="T110" fmla="*/ 207 w 868"/>
              <a:gd name="T111" fmla="*/ 20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8" h="1793">
                <a:moveTo>
                  <a:pt x="183" y="39"/>
                </a:moveTo>
                <a:lnTo>
                  <a:pt x="154" y="87"/>
                </a:lnTo>
                <a:lnTo>
                  <a:pt x="154" y="87"/>
                </a:lnTo>
                <a:lnTo>
                  <a:pt x="146" y="92"/>
                </a:lnTo>
                <a:lnTo>
                  <a:pt x="136" y="98"/>
                </a:lnTo>
                <a:lnTo>
                  <a:pt x="128" y="105"/>
                </a:lnTo>
                <a:lnTo>
                  <a:pt x="118" y="112"/>
                </a:lnTo>
                <a:lnTo>
                  <a:pt x="112" y="121"/>
                </a:lnTo>
                <a:lnTo>
                  <a:pt x="110" y="124"/>
                </a:lnTo>
                <a:lnTo>
                  <a:pt x="109" y="128"/>
                </a:lnTo>
                <a:lnTo>
                  <a:pt x="109" y="132"/>
                </a:lnTo>
                <a:lnTo>
                  <a:pt x="111" y="135"/>
                </a:lnTo>
                <a:lnTo>
                  <a:pt x="111" y="135"/>
                </a:lnTo>
                <a:lnTo>
                  <a:pt x="145" y="174"/>
                </a:lnTo>
                <a:lnTo>
                  <a:pt x="145" y="174"/>
                </a:lnTo>
                <a:lnTo>
                  <a:pt x="150" y="180"/>
                </a:lnTo>
                <a:lnTo>
                  <a:pt x="161" y="194"/>
                </a:lnTo>
                <a:lnTo>
                  <a:pt x="173" y="211"/>
                </a:lnTo>
                <a:lnTo>
                  <a:pt x="176" y="220"/>
                </a:lnTo>
                <a:lnTo>
                  <a:pt x="179" y="227"/>
                </a:lnTo>
                <a:lnTo>
                  <a:pt x="179" y="227"/>
                </a:lnTo>
                <a:lnTo>
                  <a:pt x="181" y="239"/>
                </a:lnTo>
                <a:lnTo>
                  <a:pt x="183" y="251"/>
                </a:lnTo>
                <a:lnTo>
                  <a:pt x="188" y="265"/>
                </a:lnTo>
                <a:lnTo>
                  <a:pt x="188" y="265"/>
                </a:lnTo>
                <a:lnTo>
                  <a:pt x="192" y="271"/>
                </a:lnTo>
                <a:lnTo>
                  <a:pt x="199" y="279"/>
                </a:lnTo>
                <a:lnTo>
                  <a:pt x="207" y="289"/>
                </a:lnTo>
                <a:lnTo>
                  <a:pt x="207" y="289"/>
                </a:lnTo>
                <a:lnTo>
                  <a:pt x="192" y="295"/>
                </a:lnTo>
                <a:lnTo>
                  <a:pt x="176" y="303"/>
                </a:lnTo>
                <a:lnTo>
                  <a:pt x="157" y="311"/>
                </a:lnTo>
                <a:lnTo>
                  <a:pt x="136" y="322"/>
                </a:lnTo>
                <a:lnTo>
                  <a:pt x="118" y="334"/>
                </a:lnTo>
                <a:lnTo>
                  <a:pt x="110" y="341"/>
                </a:lnTo>
                <a:lnTo>
                  <a:pt x="103" y="347"/>
                </a:lnTo>
                <a:lnTo>
                  <a:pt x="97" y="354"/>
                </a:lnTo>
                <a:lnTo>
                  <a:pt x="92" y="362"/>
                </a:lnTo>
                <a:lnTo>
                  <a:pt x="92" y="362"/>
                </a:lnTo>
                <a:lnTo>
                  <a:pt x="86" y="376"/>
                </a:lnTo>
                <a:lnTo>
                  <a:pt x="80" y="392"/>
                </a:lnTo>
                <a:lnTo>
                  <a:pt x="71" y="422"/>
                </a:lnTo>
                <a:lnTo>
                  <a:pt x="65" y="451"/>
                </a:lnTo>
                <a:lnTo>
                  <a:pt x="62" y="463"/>
                </a:lnTo>
                <a:lnTo>
                  <a:pt x="58" y="473"/>
                </a:lnTo>
                <a:lnTo>
                  <a:pt x="58" y="473"/>
                </a:lnTo>
                <a:lnTo>
                  <a:pt x="26" y="548"/>
                </a:lnTo>
                <a:lnTo>
                  <a:pt x="0" y="607"/>
                </a:lnTo>
                <a:lnTo>
                  <a:pt x="0" y="607"/>
                </a:lnTo>
                <a:lnTo>
                  <a:pt x="9" y="621"/>
                </a:lnTo>
                <a:lnTo>
                  <a:pt x="17" y="633"/>
                </a:lnTo>
                <a:lnTo>
                  <a:pt x="29" y="646"/>
                </a:lnTo>
                <a:lnTo>
                  <a:pt x="29" y="646"/>
                </a:lnTo>
                <a:lnTo>
                  <a:pt x="33" y="648"/>
                </a:lnTo>
                <a:lnTo>
                  <a:pt x="38" y="651"/>
                </a:lnTo>
                <a:lnTo>
                  <a:pt x="45" y="652"/>
                </a:lnTo>
                <a:lnTo>
                  <a:pt x="51" y="653"/>
                </a:lnTo>
                <a:lnTo>
                  <a:pt x="67" y="653"/>
                </a:lnTo>
                <a:lnTo>
                  <a:pt x="83" y="652"/>
                </a:lnTo>
                <a:lnTo>
                  <a:pt x="112" y="648"/>
                </a:lnTo>
                <a:lnTo>
                  <a:pt x="126" y="646"/>
                </a:lnTo>
                <a:lnTo>
                  <a:pt x="126" y="646"/>
                </a:lnTo>
                <a:lnTo>
                  <a:pt x="128" y="656"/>
                </a:lnTo>
                <a:lnTo>
                  <a:pt x="134" y="683"/>
                </a:lnTo>
                <a:lnTo>
                  <a:pt x="140" y="727"/>
                </a:lnTo>
                <a:lnTo>
                  <a:pt x="142" y="754"/>
                </a:lnTo>
                <a:lnTo>
                  <a:pt x="145" y="786"/>
                </a:lnTo>
                <a:lnTo>
                  <a:pt x="145" y="786"/>
                </a:lnTo>
                <a:lnTo>
                  <a:pt x="146" y="818"/>
                </a:lnTo>
                <a:lnTo>
                  <a:pt x="145" y="848"/>
                </a:lnTo>
                <a:lnTo>
                  <a:pt x="144" y="877"/>
                </a:lnTo>
                <a:lnTo>
                  <a:pt x="142" y="903"/>
                </a:lnTo>
                <a:lnTo>
                  <a:pt x="138" y="940"/>
                </a:lnTo>
                <a:lnTo>
                  <a:pt x="135" y="954"/>
                </a:lnTo>
                <a:lnTo>
                  <a:pt x="203" y="1012"/>
                </a:lnTo>
                <a:lnTo>
                  <a:pt x="203" y="1012"/>
                </a:lnTo>
                <a:lnTo>
                  <a:pt x="197" y="1076"/>
                </a:lnTo>
                <a:lnTo>
                  <a:pt x="185" y="1219"/>
                </a:lnTo>
                <a:lnTo>
                  <a:pt x="176" y="1299"/>
                </a:lnTo>
                <a:lnTo>
                  <a:pt x="168" y="1372"/>
                </a:lnTo>
                <a:lnTo>
                  <a:pt x="161" y="1429"/>
                </a:lnTo>
                <a:lnTo>
                  <a:pt x="157" y="1448"/>
                </a:lnTo>
                <a:lnTo>
                  <a:pt x="154" y="1460"/>
                </a:lnTo>
                <a:lnTo>
                  <a:pt x="154" y="1460"/>
                </a:lnTo>
                <a:lnTo>
                  <a:pt x="148" y="1482"/>
                </a:lnTo>
                <a:lnTo>
                  <a:pt x="142" y="1510"/>
                </a:lnTo>
                <a:lnTo>
                  <a:pt x="130" y="1577"/>
                </a:lnTo>
                <a:lnTo>
                  <a:pt x="116" y="1663"/>
                </a:lnTo>
                <a:lnTo>
                  <a:pt x="116" y="1663"/>
                </a:lnTo>
                <a:lnTo>
                  <a:pt x="128" y="1671"/>
                </a:lnTo>
                <a:lnTo>
                  <a:pt x="134" y="1676"/>
                </a:lnTo>
                <a:lnTo>
                  <a:pt x="135" y="1677"/>
                </a:lnTo>
                <a:lnTo>
                  <a:pt x="135" y="1677"/>
                </a:lnTo>
                <a:lnTo>
                  <a:pt x="135" y="1677"/>
                </a:lnTo>
                <a:lnTo>
                  <a:pt x="133" y="1677"/>
                </a:lnTo>
                <a:lnTo>
                  <a:pt x="127" y="1678"/>
                </a:lnTo>
                <a:lnTo>
                  <a:pt x="112" y="1687"/>
                </a:lnTo>
                <a:lnTo>
                  <a:pt x="104" y="1693"/>
                </a:lnTo>
                <a:lnTo>
                  <a:pt x="95" y="1699"/>
                </a:lnTo>
                <a:lnTo>
                  <a:pt x="86" y="1707"/>
                </a:lnTo>
                <a:lnTo>
                  <a:pt x="77" y="1716"/>
                </a:lnTo>
                <a:lnTo>
                  <a:pt x="77" y="1716"/>
                </a:lnTo>
                <a:lnTo>
                  <a:pt x="70" y="1723"/>
                </a:lnTo>
                <a:lnTo>
                  <a:pt x="64" y="1729"/>
                </a:lnTo>
                <a:lnTo>
                  <a:pt x="56" y="1736"/>
                </a:lnTo>
                <a:lnTo>
                  <a:pt x="55" y="1740"/>
                </a:lnTo>
                <a:lnTo>
                  <a:pt x="55" y="1743"/>
                </a:lnTo>
                <a:lnTo>
                  <a:pt x="58" y="1748"/>
                </a:lnTo>
                <a:lnTo>
                  <a:pt x="63" y="1754"/>
                </a:lnTo>
                <a:lnTo>
                  <a:pt x="63" y="1754"/>
                </a:lnTo>
                <a:lnTo>
                  <a:pt x="67" y="1758"/>
                </a:lnTo>
                <a:lnTo>
                  <a:pt x="71" y="1762"/>
                </a:lnTo>
                <a:lnTo>
                  <a:pt x="85" y="1769"/>
                </a:lnTo>
                <a:lnTo>
                  <a:pt x="100" y="1776"/>
                </a:lnTo>
                <a:lnTo>
                  <a:pt x="118" y="1782"/>
                </a:lnTo>
                <a:lnTo>
                  <a:pt x="138" y="1787"/>
                </a:lnTo>
                <a:lnTo>
                  <a:pt x="154" y="1790"/>
                </a:lnTo>
                <a:lnTo>
                  <a:pt x="170" y="1793"/>
                </a:lnTo>
                <a:lnTo>
                  <a:pt x="183" y="1793"/>
                </a:lnTo>
                <a:lnTo>
                  <a:pt x="183" y="1793"/>
                </a:lnTo>
                <a:lnTo>
                  <a:pt x="204" y="1790"/>
                </a:lnTo>
                <a:lnTo>
                  <a:pt x="214" y="1788"/>
                </a:lnTo>
                <a:lnTo>
                  <a:pt x="222" y="1784"/>
                </a:lnTo>
                <a:lnTo>
                  <a:pt x="228" y="1781"/>
                </a:lnTo>
                <a:lnTo>
                  <a:pt x="234" y="1776"/>
                </a:lnTo>
                <a:lnTo>
                  <a:pt x="239" y="1771"/>
                </a:lnTo>
                <a:lnTo>
                  <a:pt x="241" y="1764"/>
                </a:lnTo>
                <a:lnTo>
                  <a:pt x="241" y="1764"/>
                </a:lnTo>
                <a:lnTo>
                  <a:pt x="242" y="1757"/>
                </a:lnTo>
                <a:lnTo>
                  <a:pt x="242" y="1747"/>
                </a:lnTo>
                <a:lnTo>
                  <a:pt x="241" y="1729"/>
                </a:lnTo>
                <a:lnTo>
                  <a:pt x="239" y="1715"/>
                </a:lnTo>
                <a:lnTo>
                  <a:pt x="236" y="1706"/>
                </a:lnTo>
                <a:lnTo>
                  <a:pt x="236" y="1706"/>
                </a:lnTo>
                <a:lnTo>
                  <a:pt x="236" y="1705"/>
                </a:lnTo>
                <a:lnTo>
                  <a:pt x="239" y="1704"/>
                </a:lnTo>
                <a:lnTo>
                  <a:pt x="246" y="1703"/>
                </a:lnTo>
                <a:lnTo>
                  <a:pt x="253" y="1700"/>
                </a:lnTo>
                <a:lnTo>
                  <a:pt x="256" y="1699"/>
                </a:lnTo>
                <a:lnTo>
                  <a:pt x="256" y="1696"/>
                </a:lnTo>
                <a:lnTo>
                  <a:pt x="256" y="1696"/>
                </a:lnTo>
                <a:lnTo>
                  <a:pt x="252" y="1675"/>
                </a:lnTo>
                <a:lnTo>
                  <a:pt x="248" y="1630"/>
                </a:lnTo>
                <a:lnTo>
                  <a:pt x="246" y="1605"/>
                </a:lnTo>
                <a:lnTo>
                  <a:pt x="245" y="1578"/>
                </a:lnTo>
                <a:lnTo>
                  <a:pt x="245" y="1554"/>
                </a:lnTo>
                <a:lnTo>
                  <a:pt x="246" y="1533"/>
                </a:lnTo>
                <a:lnTo>
                  <a:pt x="246" y="1533"/>
                </a:lnTo>
                <a:lnTo>
                  <a:pt x="251" y="1488"/>
                </a:lnTo>
                <a:lnTo>
                  <a:pt x="259" y="1435"/>
                </a:lnTo>
                <a:lnTo>
                  <a:pt x="264" y="1407"/>
                </a:lnTo>
                <a:lnTo>
                  <a:pt x="270" y="1378"/>
                </a:lnTo>
                <a:lnTo>
                  <a:pt x="277" y="1350"/>
                </a:lnTo>
                <a:lnTo>
                  <a:pt x="285" y="1321"/>
                </a:lnTo>
                <a:lnTo>
                  <a:pt x="285" y="1321"/>
                </a:lnTo>
                <a:lnTo>
                  <a:pt x="293" y="1288"/>
                </a:lnTo>
                <a:lnTo>
                  <a:pt x="301" y="1251"/>
                </a:lnTo>
                <a:lnTo>
                  <a:pt x="317" y="1170"/>
                </a:lnTo>
                <a:lnTo>
                  <a:pt x="328" y="1103"/>
                </a:lnTo>
                <a:lnTo>
                  <a:pt x="333" y="1075"/>
                </a:lnTo>
                <a:lnTo>
                  <a:pt x="352" y="1084"/>
                </a:lnTo>
                <a:lnTo>
                  <a:pt x="352" y="1084"/>
                </a:lnTo>
                <a:lnTo>
                  <a:pt x="369" y="1145"/>
                </a:lnTo>
                <a:lnTo>
                  <a:pt x="406" y="1283"/>
                </a:lnTo>
                <a:lnTo>
                  <a:pt x="426" y="1362"/>
                </a:lnTo>
                <a:lnTo>
                  <a:pt x="442" y="1433"/>
                </a:lnTo>
                <a:lnTo>
                  <a:pt x="450" y="1464"/>
                </a:lnTo>
                <a:lnTo>
                  <a:pt x="454" y="1492"/>
                </a:lnTo>
                <a:lnTo>
                  <a:pt x="457" y="1513"/>
                </a:lnTo>
                <a:lnTo>
                  <a:pt x="458" y="1528"/>
                </a:lnTo>
                <a:lnTo>
                  <a:pt x="458" y="1528"/>
                </a:lnTo>
                <a:lnTo>
                  <a:pt x="458" y="1568"/>
                </a:lnTo>
                <a:lnTo>
                  <a:pt x="459" y="1596"/>
                </a:lnTo>
                <a:lnTo>
                  <a:pt x="459" y="1617"/>
                </a:lnTo>
                <a:lnTo>
                  <a:pt x="459" y="1624"/>
                </a:lnTo>
                <a:lnTo>
                  <a:pt x="458" y="1629"/>
                </a:lnTo>
                <a:lnTo>
                  <a:pt x="458" y="1629"/>
                </a:lnTo>
                <a:lnTo>
                  <a:pt x="458" y="1633"/>
                </a:lnTo>
                <a:lnTo>
                  <a:pt x="459" y="1634"/>
                </a:lnTo>
                <a:lnTo>
                  <a:pt x="462" y="1634"/>
                </a:lnTo>
                <a:lnTo>
                  <a:pt x="466" y="1634"/>
                </a:lnTo>
                <a:lnTo>
                  <a:pt x="474" y="1630"/>
                </a:lnTo>
                <a:lnTo>
                  <a:pt x="477" y="1629"/>
                </a:lnTo>
                <a:lnTo>
                  <a:pt x="477" y="1629"/>
                </a:lnTo>
                <a:lnTo>
                  <a:pt x="450" y="1680"/>
                </a:lnTo>
                <a:lnTo>
                  <a:pt x="432" y="1717"/>
                </a:lnTo>
                <a:lnTo>
                  <a:pt x="426" y="1729"/>
                </a:lnTo>
                <a:lnTo>
                  <a:pt x="424" y="1735"/>
                </a:lnTo>
                <a:lnTo>
                  <a:pt x="424" y="1735"/>
                </a:lnTo>
                <a:lnTo>
                  <a:pt x="428" y="1737"/>
                </a:lnTo>
                <a:lnTo>
                  <a:pt x="435" y="1740"/>
                </a:lnTo>
                <a:lnTo>
                  <a:pt x="445" y="1742"/>
                </a:lnTo>
                <a:lnTo>
                  <a:pt x="458" y="1745"/>
                </a:lnTo>
                <a:lnTo>
                  <a:pt x="472" y="1746"/>
                </a:lnTo>
                <a:lnTo>
                  <a:pt x="488" y="1746"/>
                </a:lnTo>
                <a:lnTo>
                  <a:pt x="505" y="1743"/>
                </a:lnTo>
                <a:lnTo>
                  <a:pt x="521" y="1740"/>
                </a:lnTo>
                <a:lnTo>
                  <a:pt x="521" y="1740"/>
                </a:lnTo>
                <a:lnTo>
                  <a:pt x="535" y="1736"/>
                </a:lnTo>
                <a:lnTo>
                  <a:pt x="548" y="1734"/>
                </a:lnTo>
                <a:lnTo>
                  <a:pt x="569" y="1730"/>
                </a:lnTo>
                <a:lnTo>
                  <a:pt x="575" y="1729"/>
                </a:lnTo>
                <a:lnTo>
                  <a:pt x="578" y="1728"/>
                </a:lnTo>
                <a:lnTo>
                  <a:pt x="581" y="1725"/>
                </a:lnTo>
                <a:lnTo>
                  <a:pt x="582" y="1723"/>
                </a:lnTo>
                <a:lnTo>
                  <a:pt x="583" y="1719"/>
                </a:lnTo>
                <a:lnTo>
                  <a:pt x="583" y="1711"/>
                </a:lnTo>
                <a:lnTo>
                  <a:pt x="583" y="1711"/>
                </a:lnTo>
                <a:lnTo>
                  <a:pt x="582" y="1699"/>
                </a:lnTo>
                <a:lnTo>
                  <a:pt x="580" y="1687"/>
                </a:lnTo>
                <a:lnTo>
                  <a:pt x="574" y="1662"/>
                </a:lnTo>
                <a:lnTo>
                  <a:pt x="571" y="1649"/>
                </a:lnTo>
                <a:lnTo>
                  <a:pt x="570" y="1637"/>
                </a:lnTo>
                <a:lnTo>
                  <a:pt x="570" y="1628"/>
                </a:lnTo>
                <a:lnTo>
                  <a:pt x="571" y="1623"/>
                </a:lnTo>
                <a:lnTo>
                  <a:pt x="574" y="1619"/>
                </a:lnTo>
                <a:lnTo>
                  <a:pt x="574" y="1619"/>
                </a:lnTo>
                <a:lnTo>
                  <a:pt x="575" y="1611"/>
                </a:lnTo>
                <a:lnTo>
                  <a:pt x="576" y="1595"/>
                </a:lnTo>
                <a:lnTo>
                  <a:pt x="576" y="1546"/>
                </a:lnTo>
                <a:lnTo>
                  <a:pt x="574" y="1477"/>
                </a:lnTo>
                <a:lnTo>
                  <a:pt x="570" y="1400"/>
                </a:lnTo>
                <a:lnTo>
                  <a:pt x="560" y="1254"/>
                </a:lnTo>
                <a:lnTo>
                  <a:pt x="554" y="1181"/>
                </a:lnTo>
                <a:lnTo>
                  <a:pt x="554" y="1181"/>
                </a:lnTo>
                <a:lnTo>
                  <a:pt x="554" y="1171"/>
                </a:lnTo>
                <a:lnTo>
                  <a:pt x="554" y="1160"/>
                </a:lnTo>
                <a:lnTo>
                  <a:pt x="556" y="1133"/>
                </a:lnTo>
                <a:lnTo>
                  <a:pt x="559" y="1099"/>
                </a:lnTo>
                <a:lnTo>
                  <a:pt x="559" y="1070"/>
                </a:lnTo>
                <a:lnTo>
                  <a:pt x="680" y="1051"/>
                </a:lnTo>
                <a:lnTo>
                  <a:pt x="868" y="699"/>
                </a:lnTo>
                <a:lnTo>
                  <a:pt x="848" y="362"/>
                </a:lnTo>
                <a:lnTo>
                  <a:pt x="848" y="362"/>
                </a:lnTo>
                <a:lnTo>
                  <a:pt x="847" y="357"/>
                </a:lnTo>
                <a:lnTo>
                  <a:pt x="843" y="351"/>
                </a:lnTo>
                <a:lnTo>
                  <a:pt x="836" y="341"/>
                </a:lnTo>
                <a:lnTo>
                  <a:pt x="827" y="329"/>
                </a:lnTo>
                <a:lnTo>
                  <a:pt x="811" y="312"/>
                </a:lnTo>
                <a:lnTo>
                  <a:pt x="789" y="293"/>
                </a:lnTo>
                <a:lnTo>
                  <a:pt x="762" y="270"/>
                </a:lnTo>
                <a:lnTo>
                  <a:pt x="617" y="154"/>
                </a:lnTo>
                <a:lnTo>
                  <a:pt x="617" y="154"/>
                </a:lnTo>
                <a:lnTo>
                  <a:pt x="575" y="168"/>
                </a:lnTo>
                <a:lnTo>
                  <a:pt x="534" y="181"/>
                </a:lnTo>
                <a:lnTo>
                  <a:pt x="492" y="193"/>
                </a:lnTo>
                <a:lnTo>
                  <a:pt x="492" y="193"/>
                </a:lnTo>
                <a:lnTo>
                  <a:pt x="457" y="203"/>
                </a:lnTo>
                <a:lnTo>
                  <a:pt x="432" y="207"/>
                </a:lnTo>
                <a:lnTo>
                  <a:pt x="410" y="212"/>
                </a:lnTo>
                <a:lnTo>
                  <a:pt x="371" y="150"/>
                </a:lnTo>
                <a:lnTo>
                  <a:pt x="371" y="150"/>
                </a:lnTo>
                <a:lnTo>
                  <a:pt x="376" y="140"/>
                </a:lnTo>
                <a:lnTo>
                  <a:pt x="381" y="130"/>
                </a:lnTo>
                <a:lnTo>
                  <a:pt x="386" y="118"/>
                </a:lnTo>
                <a:lnTo>
                  <a:pt x="389" y="105"/>
                </a:lnTo>
                <a:lnTo>
                  <a:pt x="393" y="92"/>
                </a:lnTo>
                <a:lnTo>
                  <a:pt x="393" y="79"/>
                </a:lnTo>
                <a:lnTo>
                  <a:pt x="392" y="73"/>
                </a:lnTo>
                <a:lnTo>
                  <a:pt x="391" y="68"/>
                </a:lnTo>
                <a:lnTo>
                  <a:pt x="391" y="68"/>
                </a:lnTo>
                <a:lnTo>
                  <a:pt x="381" y="48"/>
                </a:lnTo>
                <a:lnTo>
                  <a:pt x="376" y="40"/>
                </a:lnTo>
                <a:lnTo>
                  <a:pt x="370" y="32"/>
                </a:lnTo>
                <a:lnTo>
                  <a:pt x="362" y="24"/>
                </a:lnTo>
                <a:lnTo>
                  <a:pt x="351" y="17"/>
                </a:lnTo>
                <a:lnTo>
                  <a:pt x="339" y="11"/>
                </a:lnTo>
                <a:lnTo>
                  <a:pt x="323" y="5"/>
                </a:lnTo>
                <a:lnTo>
                  <a:pt x="323" y="5"/>
                </a:lnTo>
                <a:lnTo>
                  <a:pt x="315" y="3"/>
                </a:lnTo>
                <a:lnTo>
                  <a:pt x="306" y="1"/>
                </a:lnTo>
                <a:lnTo>
                  <a:pt x="288" y="0"/>
                </a:lnTo>
                <a:lnTo>
                  <a:pt x="273" y="1"/>
                </a:lnTo>
                <a:lnTo>
                  <a:pt x="257" y="4"/>
                </a:lnTo>
                <a:lnTo>
                  <a:pt x="242" y="6"/>
                </a:lnTo>
                <a:lnTo>
                  <a:pt x="232" y="10"/>
                </a:lnTo>
                <a:lnTo>
                  <a:pt x="217" y="15"/>
                </a:lnTo>
                <a:lnTo>
                  <a:pt x="217" y="15"/>
                </a:lnTo>
                <a:lnTo>
                  <a:pt x="214" y="16"/>
                </a:lnTo>
                <a:lnTo>
                  <a:pt x="207" y="20"/>
                </a:lnTo>
                <a:lnTo>
                  <a:pt x="197" y="28"/>
                </a:lnTo>
                <a:lnTo>
                  <a:pt x="183" y="39"/>
                </a:lnTo>
                <a:lnTo>
                  <a:pt x="183" y="3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2638BC6F-1C53-4AEF-9DC8-5D6A28CFE6D1}"/>
              </a:ext>
            </a:extLst>
          </p:cNvPr>
          <p:cNvSpPr>
            <a:spLocks noEditPoints="1"/>
          </p:cNvSpPr>
          <p:nvPr/>
        </p:nvSpPr>
        <p:spPr bwMode="auto">
          <a:xfrm>
            <a:off x="1085328" y="4763549"/>
            <a:ext cx="744437" cy="1627168"/>
          </a:xfrm>
          <a:custGeom>
            <a:avLst/>
            <a:gdLst>
              <a:gd name="T0" fmla="*/ 215 w 759"/>
              <a:gd name="T1" fmla="*/ 44 h 1659"/>
              <a:gd name="T2" fmla="*/ 97 w 759"/>
              <a:gd name="T3" fmla="*/ 72 h 1659"/>
              <a:gd name="T4" fmla="*/ 12 w 759"/>
              <a:gd name="T5" fmla="*/ 162 h 1659"/>
              <a:gd name="T6" fmla="*/ 32 w 759"/>
              <a:gd name="T7" fmla="*/ 188 h 1659"/>
              <a:gd name="T8" fmla="*/ 39 w 759"/>
              <a:gd name="T9" fmla="*/ 223 h 1659"/>
              <a:gd name="T10" fmla="*/ 191 w 759"/>
              <a:gd name="T11" fmla="*/ 245 h 1659"/>
              <a:gd name="T12" fmla="*/ 197 w 759"/>
              <a:gd name="T13" fmla="*/ 316 h 1659"/>
              <a:gd name="T14" fmla="*/ 197 w 759"/>
              <a:gd name="T15" fmla="*/ 329 h 1659"/>
              <a:gd name="T16" fmla="*/ 151 w 759"/>
              <a:gd name="T17" fmla="*/ 365 h 1659"/>
              <a:gd name="T18" fmla="*/ 105 w 759"/>
              <a:gd name="T19" fmla="*/ 443 h 1659"/>
              <a:gd name="T20" fmla="*/ 66 w 759"/>
              <a:gd name="T21" fmla="*/ 511 h 1659"/>
              <a:gd name="T22" fmla="*/ 43 w 759"/>
              <a:gd name="T23" fmla="*/ 553 h 1659"/>
              <a:gd name="T24" fmla="*/ 63 w 759"/>
              <a:gd name="T25" fmla="*/ 621 h 1659"/>
              <a:gd name="T26" fmla="*/ 16 w 759"/>
              <a:gd name="T27" fmla="*/ 780 h 1659"/>
              <a:gd name="T28" fmla="*/ 6 w 759"/>
              <a:gd name="T29" fmla="*/ 889 h 1659"/>
              <a:gd name="T30" fmla="*/ 19 w 759"/>
              <a:gd name="T31" fmla="*/ 911 h 1659"/>
              <a:gd name="T32" fmla="*/ 107 w 759"/>
              <a:gd name="T33" fmla="*/ 1084 h 1659"/>
              <a:gd name="T34" fmla="*/ 75 w 759"/>
              <a:gd name="T35" fmla="*/ 1200 h 1659"/>
              <a:gd name="T36" fmla="*/ 28 w 759"/>
              <a:gd name="T37" fmla="*/ 1353 h 1659"/>
              <a:gd name="T38" fmla="*/ 36 w 759"/>
              <a:gd name="T39" fmla="*/ 1505 h 1659"/>
              <a:gd name="T40" fmla="*/ 36 w 759"/>
              <a:gd name="T41" fmla="*/ 1562 h 1659"/>
              <a:gd name="T42" fmla="*/ 28 w 759"/>
              <a:gd name="T43" fmla="*/ 1599 h 1659"/>
              <a:gd name="T44" fmla="*/ 38 w 759"/>
              <a:gd name="T45" fmla="*/ 1639 h 1659"/>
              <a:gd name="T46" fmla="*/ 89 w 759"/>
              <a:gd name="T47" fmla="*/ 1646 h 1659"/>
              <a:gd name="T48" fmla="*/ 163 w 759"/>
              <a:gd name="T49" fmla="*/ 1659 h 1659"/>
              <a:gd name="T50" fmla="*/ 219 w 759"/>
              <a:gd name="T51" fmla="*/ 1645 h 1659"/>
              <a:gd name="T52" fmla="*/ 225 w 759"/>
              <a:gd name="T53" fmla="*/ 1617 h 1659"/>
              <a:gd name="T54" fmla="*/ 187 w 759"/>
              <a:gd name="T55" fmla="*/ 1578 h 1659"/>
              <a:gd name="T56" fmla="*/ 231 w 759"/>
              <a:gd name="T57" fmla="*/ 1576 h 1659"/>
              <a:gd name="T58" fmla="*/ 325 w 759"/>
              <a:gd name="T59" fmla="*/ 1581 h 1659"/>
              <a:gd name="T60" fmla="*/ 358 w 759"/>
              <a:gd name="T61" fmla="*/ 1562 h 1659"/>
              <a:gd name="T62" fmla="*/ 356 w 759"/>
              <a:gd name="T63" fmla="*/ 1542 h 1659"/>
              <a:gd name="T64" fmla="*/ 289 w 759"/>
              <a:gd name="T65" fmla="*/ 1519 h 1659"/>
              <a:gd name="T66" fmla="*/ 236 w 759"/>
              <a:gd name="T67" fmla="*/ 1503 h 1659"/>
              <a:gd name="T68" fmla="*/ 225 w 759"/>
              <a:gd name="T69" fmla="*/ 1481 h 1659"/>
              <a:gd name="T70" fmla="*/ 221 w 759"/>
              <a:gd name="T71" fmla="*/ 1295 h 1659"/>
              <a:gd name="T72" fmla="*/ 248 w 759"/>
              <a:gd name="T73" fmla="*/ 1233 h 1659"/>
              <a:gd name="T74" fmla="*/ 293 w 759"/>
              <a:gd name="T75" fmla="*/ 977 h 1659"/>
              <a:gd name="T76" fmla="*/ 300 w 759"/>
              <a:gd name="T77" fmla="*/ 807 h 1659"/>
              <a:gd name="T78" fmla="*/ 300 w 759"/>
              <a:gd name="T79" fmla="*/ 655 h 1659"/>
              <a:gd name="T80" fmla="*/ 379 w 759"/>
              <a:gd name="T81" fmla="*/ 564 h 1659"/>
              <a:gd name="T82" fmla="*/ 410 w 759"/>
              <a:gd name="T83" fmla="*/ 547 h 1659"/>
              <a:gd name="T84" fmla="*/ 416 w 759"/>
              <a:gd name="T85" fmla="*/ 499 h 1659"/>
              <a:gd name="T86" fmla="*/ 412 w 759"/>
              <a:gd name="T87" fmla="*/ 481 h 1659"/>
              <a:gd name="T88" fmla="*/ 390 w 759"/>
              <a:gd name="T89" fmla="*/ 475 h 1659"/>
              <a:gd name="T90" fmla="*/ 519 w 759"/>
              <a:gd name="T91" fmla="*/ 221 h 1659"/>
              <a:gd name="T92" fmla="*/ 759 w 759"/>
              <a:gd name="T93" fmla="*/ 178 h 1659"/>
              <a:gd name="T94" fmla="*/ 706 w 759"/>
              <a:gd name="T95" fmla="*/ 116 h 1659"/>
              <a:gd name="T96" fmla="*/ 609 w 759"/>
              <a:gd name="T97" fmla="*/ 42 h 1659"/>
              <a:gd name="T98" fmla="*/ 551 w 759"/>
              <a:gd name="T99" fmla="*/ 25 h 1659"/>
              <a:gd name="T100" fmla="*/ 392 w 759"/>
              <a:gd name="T101" fmla="*/ 8 h 1659"/>
              <a:gd name="T102" fmla="*/ 372 w 759"/>
              <a:gd name="T103" fmla="*/ 471 h 1659"/>
              <a:gd name="T104" fmla="*/ 271 w 759"/>
              <a:gd name="T105" fmla="*/ 459 h 1659"/>
              <a:gd name="T106" fmla="*/ 279 w 759"/>
              <a:gd name="T107" fmla="*/ 401 h 1659"/>
              <a:gd name="T108" fmla="*/ 318 w 759"/>
              <a:gd name="T109" fmla="*/ 383 h 1659"/>
              <a:gd name="T110" fmla="*/ 341 w 759"/>
              <a:gd name="T111" fmla="*/ 366 h 1659"/>
              <a:gd name="T112" fmla="*/ 346 w 759"/>
              <a:gd name="T113" fmla="*/ 338 h 1659"/>
              <a:gd name="T114" fmla="*/ 366 w 759"/>
              <a:gd name="T115" fmla="*/ 324 h 1659"/>
              <a:gd name="T116" fmla="*/ 355 w 759"/>
              <a:gd name="T117" fmla="*/ 291 h 1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9" h="1659">
                <a:moveTo>
                  <a:pt x="353" y="0"/>
                </a:moveTo>
                <a:lnTo>
                  <a:pt x="353" y="0"/>
                </a:lnTo>
                <a:lnTo>
                  <a:pt x="303" y="18"/>
                </a:lnTo>
                <a:lnTo>
                  <a:pt x="258" y="31"/>
                </a:lnTo>
                <a:lnTo>
                  <a:pt x="236" y="39"/>
                </a:lnTo>
                <a:lnTo>
                  <a:pt x="215" y="44"/>
                </a:lnTo>
                <a:lnTo>
                  <a:pt x="215" y="44"/>
                </a:lnTo>
                <a:lnTo>
                  <a:pt x="146" y="58"/>
                </a:lnTo>
                <a:lnTo>
                  <a:pt x="118" y="64"/>
                </a:lnTo>
                <a:lnTo>
                  <a:pt x="107" y="68"/>
                </a:lnTo>
                <a:lnTo>
                  <a:pt x="97" y="72"/>
                </a:lnTo>
                <a:lnTo>
                  <a:pt x="97" y="72"/>
                </a:lnTo>
                <a:lnTo>
                  <a:pt x="92" y="74"/>
                </a:lnTo>
                <a:lnTo>
                  <a:pt x="87" y="79"/>
                </a:lnTo>
                <a:lnTo>
                  <a:pt x="72" y="92"/>
                </a:lnTo>
                <a:lnTo>
                  <a:pt x="56" y="109"/>
                </a:lnTo>
                <a:lnTo>
                  <a:pt x="41" y="128"/>
                </a:lnTo>
                <a:lnTo>
                  <a:pt x="12" y="162"/>
                </a:lnTo>
                <a:lnTo>
                  <a:pt x="0" y="178"/>
                </a:lnTo>
                <a:lnTo>
                  <a:pt x="0" y="178"/>
                </a:lnTo>
                <a:lnTo>
                  <a:pt x="6" y="178"/>
                </a:lnTo>
                <a:lnTo>
                  <a:pt x="19" y="180"/>
                </a:lnTo>
                <a:lnTo>
                  <a:pt x="26" y="184"/>
                </a:lnTo>
                <a:lnTo>
                  <a:pt x="32" y="188"/>
                </a:lnTo>
                <a:lnTo>
                  <a:pt x="36" y="193"/>
                </a:lnTo>
                <a:lnTo>
                  <a:pt x="37" y="196"/>
                </a:lnTo>
                <a:lnTo>
                  <a:pt x="38" y="200"/>
                </a:lnTo>
                <a:lnTo>
                  <a:pt x="38" y="200"/>
                </a:lnTo>
                <a:lnTo>
                  <a:pt x="38" y="213"/>
                </a:lnTo>
                <a:lnTo>
                  <a:pt x="39" y="223"/>
                </a:lnTo>
                <a:lnTo>
                  <a:pt x="41" y="230"/>
                </a:lnTo>
                <a:lnTo>
                  <a:pt x="197" y="230"/>
                </a:lnTo>
                <a:lnTo>
                  <a:pt x="197" y="230"/>
                </a:lnTo>
                <a:lnTo>
                  <a:pt x="196" y="233"/>
                </a:lnTo>
                <a:lnTo>
                  <a:pt x="193" y="239"/>
                </a:lnTo>
                <a:lnTo>
                  <a:pt x="191" y="245"/>
                </a:lnTo>
                <a:lnTo>
                  <a:pt x="191" y="254"/>
                </a:lnTo>
                <a:lnTo>
                  <a:pt x="190" y="265"/>
                </a:lnTo>
                <a:lnTo>
                  <a:pt x="191" y="278"/>
                </a:lnTo>
                <a:lnTo>
                  <a:pt x="191" y="278"/>
                </a:lnTo>
                <a:lnTo>
                  <a:pt x="193" y="301"/>
                </a:lnTo>
                <a:lnTo>
                  <a:pt x="197" y="316"/>
                </a:lnTo>
                <a:lnTo>
                  <a:pt x="199" y="323"/>
                </a:lnTo>
                <a:lnTo>
                  <a:pt x="201" y="326"/>
                </a:lnTo>
                <a:lnTo>
                  <a:pt x="201" y="327"/>
                </a:lnTo>
                <a:lnTo>
                  <a:pt x="201" y="327"/>
                </a:lnTo>
                <a:lnTo>
                  <a:pt x="199" y="328"/>
                </a:lnTo>
                <a:lnTo>
                  <a:pt x="197" y="329"/>
                </a:lnTo>
                <a:lnTo>
                  <a:pt x="193" y="329"/>
                </a:lnTo>
                <a:lnTo>
                  <a:pt x="188" y="331"/>
                </a:lnTo>
                <a:lnTo>
                  <a:pt x="181" y="334"/>
                </a:lnTo>
                <a:lnTo>
                  <a:pt x="173" y="340"/>
                </a:lnTo>
                <a:lnTo>
                  <a:pt x="163" y="350"/>
                </a:lnTo>
                <a:lnTo>
                  <a:pt x="151" y="365"/>
                </a:lnTo>
                <a:lnTo>
                  <a:pt x="151" y="365"/>
                </a:lnTo>
                <a:lnTo>
                  <a:pt x="138" y="382"/>
                </a:lnTo>
                <a:lnTo>
                  <a:pt x="127" y="398"/>
                </a:lnTo>
                <a:lnTo>
                  <a:pt x="120" y="411"/>
                </a:lnTo>
                <a:lnTo>
                  <a:pt x="113" y="425"/>
                </a:lnTo>
                <a:lnTo>
                  <a:pt x="105" y="443"/>
                </a:lnTo>
                <a:lnTo>
                  <a:pt x="103" y="449"/>
                </a:lnTo>
                <a:lnTo>
                  <a:pt x="109" y="475"/>
                </a:lnTo>
                <a:lnTo>
                  <a:pt x="109" y="475"/>
                </a:lnTo>
                <a:lnTo>
                  <a:pt x="94" y="488"/>
                </a:lnTo>
                <a:lnTo>
                  <a:pt x="66" y="511"/>
                </a:lnTo>
                <a:lnTo>
                  <a:pt x="66" y="511"/>
                </a:lnTo>
                <a:lnTo>
                  <a:pt x="55" y="521"/>
                </a:lnTo>
                <a:lnTo>
                  <a:pt x="50" y="527"/>
                </a:lnTo>
                <a:lnTo>
                  <a:pt x="47" y="532"/>
                </a:lnTo>
                <a:lnTo>
                  <a:pt x="45" y="538"/>
                </a:lnTo>
                <a:lnTo>
                  <a:pt x="44" y="544"/>
                </a:lnTo>
                <a:lnTo>
                  <a:pt x="43" y="553"/>
                </a:lnTo>
                <a:lnTo>
                  <a:pt x="44" y="561"/>
                </a:lnTo>
                <a:lnTo>
                  <a:pt x="44" y="561"/>
                </a:lnTo>
                <a:lnTo>
                  <a:pt x="45" y="571"/>
                </a:lnTo>
                <a:lnTo>
                  <a:pt x="48" y="582"/>
                </a:lnTo>
                <a:lnTo>
                  <a:pt x="54" y="602"/>
                </a:lnTo>
                <a:lnTo>
                  <a:pt x="63" y="621"/>
                </a:lnTo>
                <a:lnTo>
                  <a:pt x="63" y="621"/>
                </a:lnTo>
                <a:lnTo>
                  <a:pt x="58" y="636"/>
                </a:lnTo>
                <a:lnTo>
                  <a:pt x="44" y="673"/>
                </a:lnTo>
                <a:lnTo>
                  <a:pt x="30" y="724"/>
                </a:lnTo>
                <a:lnTo>
                  <a:pt x="22" y="752"/>
                </a:lnTo>
                <a:lnTo>
                  <a:pt x="16" y="780"/>
                </a:lnTo>
                <a:lnTo>
                  <a:pt x="16" y="780"/>
                </a:lnTo>
                <a:lnTo>
                  <a:pt x="11" y="807"/>
                </a:lnTo>
                <a:lnTo>
                  <a:pt x="8" y="831"/>
                </a:lnTo>
                <a:lnTo>
                  <a:pt x="5" y="853"/>
                </a:lnTo>
                <a:lnTo>
                  <a:pt x="5" y="873"/>
                </a:lnTo>
                <a:lnTo>
                  <a:pt x="6" y="889"/>
                </a:lnTo>
                <a:lnTo>
                  <a:pt x="9" y="901"/>
                </a:lnTo>
                <a:lnTo>
                  <a:pt x="10" y="905"/>
                </a:lnTo>
                <a:lnTo>
                  <a:pt x="12" y="908"/>
                </a:lnTo>
                <a:lnTo>
                  <a:pt x="16" y="911"/>
                </a:lnTo>
                <a:lnTo>
                  <a:pt x="19" y="911"/>
                </a:lnTo>
                <a:lnTo>
                  <a:pt x="19" y="911"/>
                </a:lnTo>
                <a:lnTo>
                  <a:pt x="64" y="917"/>
                </a:lnTo>
                <a:lnTo>
                  <a:pt x="94" y="920"/>
                </a:lnTo>
                <a:lnTo>
                  <a:pt x="94" y="920"/>
                </a:lnTo>
                <a:lnTo>
                  <a:pt x="100" y="997"/>
                </a:lnTo>
                <a:lnTo>
                  <a:pt x="105" y="1058"/>
                </a:lnTo>
                <a:lnTo>
                  <a:pt x="107" y="1084"/>
                </a:lnTo>
                <a:lnTo>
                  <a:pt x="107" y="1101"/>
                </a:lnTo>
                <a:lnTo>
                  <a:pt x="107" y="1101"/>
                </a:lnTo>
                <a:lnTo>
                  <a:pt x="105" y="1110"/>
                </a:lnTo>
                <a:lnTo>
                  <a:pt x="103" y="1118"/>
                </a:lnTo>
                <a:lnTo>
                  <a:pt x="97" y="1141"/>
                </a:lnTo>
                <a:lnTo>
                  <a:pt x="75" y="1200"/>
                </a:lnTo>
                <a:lnTo>
                  <a:pt x="63" y="1233"/>
                </a:lnTo>
                <a:lnTo>
                  <a:pt x="50" y="1269"/>
                </a:lnTo>
                <a:lnTo>
                  <a:pt x="39" y="1303"/>
                </a:lnTo>
                <a:lnTo>
                  <a:pt x="32" y="1336"/>
                </a:lnTo>
                <a:lnTo>
                  <a:pt x="32" y="1336"/>
                </a:lnTo>
                <a:lnTo>
                  <a:pt x="28" y="1353"/>
                </a:lnTo>
                <a:lnTo>
                  <a:pt x="27" y="1370"/>
                </a:lnTo>
                <a:lnTo>
                  <a:pt x="26" y="1388"/>
                </a:lnTo>
                <a:lnTo>
                  <a:pt x="26" y="1405"/>
                </a:lnTo>
                <a:lnTo>
                  <a:pt x="28" y="1442"/>
                </a:lnTo>
                <a:lnTo>
                  <a:pt x="31" y="1476"/>
                </a:lnTo>
                <a:lnTo>
                  <a:pt x="36" y="1505"/>
                </a:lnTo>
                <a:lnTo>
                  <a:pt x="39" y="1530"/>
                </a:lnTo>
                <a:lnTo>
                  <a:pt x="44" y="1552"/>
                </a:lnTo>
                <a:lnTo>
                  <a:pt x="44" y="1552"/>
                </a:lnTo>
                <a:lnTo>
                  <a:pt x="42" y="1553"/>
                </a:lnTo>
                <a:lnTo>
                  <a:pt x="38" y="1558"/>
                </a:lnTo>
                <a:lnTo>
                  <a:pt x="36" y="1562"/>
                </a:lnTo>
                <a:lnTo>
                  <a:pt x="34" y="1567"/>
                </a:lnTo>
                <a:lnTo>
                  <a:pt x="32" y="1574"/>
                </a:lnTo>
                <a:lnTo>
                  <a:pt x="32" y="1582"/>
                </a:lnTo>
                <a:lnTo>
                  <a:pt x="32" y="1582"/>
                </a:lnTo>
                <a:lnTo>
                  <a:pt x="31" y="1591"/>
                </a:lnTo>
                <a:lnTo>
                  <a:pt x="28" y="1599"/>
                </a:lnTo>
                <a:lnTo>
                  <a:pt x="25" y="1614"/>
                </a:lnTo>
                <a:lnTo>
                  <a:pt x="25" y="1621"/>
                </a:lnTo>
                <a:lnTo>
                  <a:pt x="27" y="1628"/>
                </a:lnTo>
                <a:lnTo>
                  <a:pt x="31" y="1634"/>
                </a:lnTo>
                <a:lnTo>
                  <a:pt x="38" y="1639"/>
                </a:lnTo>
                <a:lnTo>
                  <a:pt x="38" y="1639"/>
                </a:lnTo>
                <a:lnTo>
                  <a:pt x="47" y="1642"/>
                </a:lnTo>
                <a:lnTo>
                  <a:pt x="54" y="1645"/>
                </a:lnTo>
                <a:lnTo>
                  <a:pt x="61" y="1646"/>
                </a:lnTo>
                <a:lnTo>
                  <a:pt x="67" y="1646"/>
                </a:lnTo>
                <a:lnTo>
                  <a:pt x="82" y="1645"/>
                </a:lnTo>
                <a:lnTo>
                  <a:pt x="89" y="1646"/>
                </a:lnTo>
                <a:lnTo>
                  <a:pt x="97" y="1648"/>
                </a:lnTo>
                <a:lnTo>
                  <a:pt x="97" y="1648"/>
                </a:lnTo>
                <a:lnTo>
                  <a:pt x="116" y="1653"/>
                </a:lnTo>
                <a:lnTo>
                  <a:pt x="140" y="1658"/>
                </a:lnTo>
                <a:lnTo>
                  <a:pt x="151" y="1659"/>
                </a:lnTo>
                <a:lnTo>
                  <a:pt x="163" y="1659"/>
                </a:lnTo>
                <a:lnTo>
                  <a:pt x="174" y="1659"/>
                </a:lnTo>
                <a:lnTo>
                  <a:pt x="185" y="1657"/>
                </a:lnTo>
                <a:lnTo>
                  <a:pt x="185" y="1657"/>
                </a:lnTo>
                <a:lnTo>
                  <a:pt x="203" y="1652"/>
                </a:lnTo>
                <a:lnTo>
                  <a:pt x="212" y="1648"/>
                </a:lnTo>
                <a:lnTo>
                  <a:pt x="219" y="1645"/>
                </a:lnTo>
                <a:lnTo>
                  <a:pt x="224" y="1640"/>
                </a:lnTo>
                <a:lnTo>
                  <a:pt x="227" y="1635"/>
                </a:lnTo>
                <a:lnTo>
                  <a:pt x="229" y="1629"/>
                </a:lnTo>
                <a:lnTo>
                  <a:pt x="229" y="1623"/>
                </a:lnTo>
                <a:lnTo>
                  <a:pt x="229" y="1623"/>
                </a:lnTo>
                <a:lnTo>
                  <a:pt x="225" y="1617"/>
                </a:lnTo>
                <a:lnTo>
                  <a:pt x="219" y="1609"/>
                </a:lnTo>
                <a:lnTo>
                  <a:pt x="204" y="1595"/>
                </a:lnTo>
                <a:lnTo>
                  <a:pt x="191" y="1584"/>
                </a:lnTo>
                <a:lnTo>
                  <a:pt x="185" y="1580"/>
                </a:lnTo>
                <a:lnTo>
                  <a:pt x="185" y="1580"/>
                </a:lnTo>
                <a:lnTo>
                  <a:pt x="187" y="1578"/>
                </a:lnTo>
                <a:lnTo>
                  <a:pt x="195" y="1575"/>
                </a:lnTo>
                <a:lnTo>
                  <a:pt x="201" y="1574"/>
                </a:lnTo>
                <a:lnTo>
                  <a:pt x="209" y="1574"/>
                </a:lnTo>
                <a:lnTo>
                  <a:pt x="219" y="1574"/>
                </a:lnTo>
                <a:lnTo>
                  <a:pt x="231" y="1576"/>
                </a:lnTo>
                <a:lnTo>
                  <a:pt x="231" y="1576"/>
                </a:lnTo>
                <a:lnTo>
                  <a:pt x="246" y="1579"/>
                </a:lnTo>
                <a:lnTo>
                  <a:pt x="262" y="1581"/>
                </a:lnTo>
                <a:lnTo>
                  <a:pt x="279" y="1582"/>
                </a:lnTo>
                <a:lnTo>
                  <a:pt x="295" y="1582"/>
                </a:lnTo>
                <a:lnTo>
                  <a:pt x="311" y="1582"/>
                </a:lnTo>
                <a:lnTo>
                  <a:pt x="325" y="1581"/>
                </a:lnTo>
                <a:lnTo>
                  <a:pt x="336" y="1578"/>
                </a:lnTo>
                <a:lnTo>
                  <a:pt x="340" y="1575"/>
                </a:lnTo>
                <a:lnTo>
                  <a:pt x="344" y="1573"/>
                </a:lnTo>
                <a:lnTo>
                  <a:pt x="344" y="1573"/>
                </a:lnTo>
                <a:lnTo>
                  <a:pt x="355" y="1564"/>
                </a:lnTo>
                <a:lnTo>
                  <a:pt x="358" y="1562"/>
                </a:lnTo>
                <a:lnTo>
                  <a:pt x="362" y="1558"/>
                </a:lnTo>
                <a:lnTo>
                  <a:pt x="363" y="1556"/>
                </a:lnTo>
                <a:lnTo>
                  <a:pt x="363" y="1552"/>
                </a:lnTo>
                <a:lnTo>
                  <a:pt x="361" y="1547"/>
                </a:lnTo>
                <a:lnTo>
                  <a:pt x="356" y="1542"/>
                </a:lnTo>
                <a:lnTo>
                  <a:pt x="356" y="1542"/>
                </a:lnTo>
                <a:lnTo>
                  <a:pt x="350" y="1537"/>
                </a:lnTo>
                <a:lnTo>
                  <a:pt x="342" y="1534"/>
                </a:lnTo>
                <a:lnTo>
                  <a:pt x="333" y="1530"/>
                </a:lnTo>
                <a:lnTo>
                  <a:pt x="323" y="1527"/>
                </a:lnTo>
                <a:lnTo>
                  <a:pt x="301" y="1523"/>
                </a:lnTo>
                <a:lnTo>
                  <a:pt x="289" y="1519"/>
                </a:lnTo>
                <a:lnTo>
                  <a:pt x="275" y="1514"/>
                </a:lnTo>
                <a:lnTo>
                  <a:pt x="275" y="1514"/>
                </a:lnTo>
                <a:lnTo>
                  <a:pt x="263" y="1509"/>
                </a:lnTo>
                <a:lnTo>
                  <a:pt x="254" y="1507"/>
                </a:lnTo>
                <a:lnTo>
                  <a:pt x="242" y="1504"/>
                </a:lnTo>
                <a:lnTo>
                  <a:pt x="236" y="1503"/>
                </a:lnTo>
                <a:lnTo>
                  <a:pt x="235" y="1501"/>
                </a:lnTo>
                <a:lnTo>
                  <a:pt x="235" y="1498"/>
                </a:lnTo>
                <a:lnTo>
                  <a:pt x="235" y="1498"/>
                </a:lnTo>
                <a:lnTo>
                  <a:pt x="234" y="1494"/>
                </a:lnTo>
                <a:lnTo>
                  <a:pt x="231" y="1490"/>
                </a:lnTo>
                <a:lnTo>
                  <a:pt x="225" y="1481"/>
                </a:lnTo>
                <a:lnTo>
                  <a:pt x="215" y="1470"/>
                </a:lnTo>
                <a:lnTo>
                  <a:pt x="215" y="1470"/>
                </a:lnTo>
                <a:lnTo>
                  <a:pt x="216" y="1389"/>
                </a:lnTo>
                <a:lnTo>
                  <a:pt x="219" y="1331"/>
                </a:lnTo>
                <a:lnTo>
                  <a:pt x="220" y="1308"/>
                </a:lnTo>
                <a:lnTo>
                  <a:pt x="221" y="1295"/>
                </a:lnTo>
                <a:lnTo>
                  <a:pt x="221" y="1295"/>
                </a:lnTo>
                <a:lnTo>
                  <a:pt x="224" y="1288"/>
                </a:lnTo>
                <a:lnTo>
                  <a:pt x="227" y="1280"/>
                </a:lnTo>
                <a:lnTo>
                  <a:pt x="236" y="1260"/>
                </a:lnTo>
                <a:lnTo>
                  <a:pt x="245" y="1242"/>
                </a:lnTo>
                <a:lnTo>
                  <a:pt x="248" y="1233"/>
                </a:lnTo>
                <a:lnTo>
                  <a:pt x="249" y="1227"/>
                </a:lnTo>
                <a:lnTo>
                  <a:pt x="249" y="1227"/>
                </a:lnTo>
                <a:lnTo>
                  <a:pt x="274" y="1101"/>
                </a:lnTo>
                <a:lnTo>
                  <a:pt x="289" y="1021"/>
                </a:lnTo>
                <a:lnTo>
                  <a:pt x="292" y="991"/>
                </a:lnTo>
                <a:lnTo>
                  <a:pt x="293" y="977"/>
                </a:lnTo>
                <a:lnTo>
                  <a:pt x="293" y="977"/>
                </a:lnTo>
                <a:lnTo>
                  <a:pt x="292" y="925"/>
                </a:lnTo>
                <a:lnTo>
                  <a:pt x="291" y="886"/>
                </a:lnTo>
                <a:lnTo>
                  <a:pt x="303" y="874"/>
                </a:lnTo>
                <a:lnTo>
                  <a:pt x="303" y="874"/>
                </a:lnTo>
                <a:lnTo>
                  <a:pt x="300" y="807"/>
                </a:lnTo>
                <a:lnTo>
                  <a:pt x="293" y="727"/>
                </a:lnTo>
                <a:lnTo>
                  <a:pt x="293" y="727"/>
                </a:lnTo>
                <a:lnTo>
                  <a:pt x="293" y="712"/>
                </a:lnTo>
                <a:lnTo>
                  <a:pt x="296" y="692"/>
                </a:lnTo>
                <a:lnTo>
                  <a:pt x="300" y="655"/>
                </a:lnTo>
                <a:lnTo>
                  <a:pt x="300" y="655"/>
                </a:lnTo>
                <a:lnTo>
                  <a:pt x="301" y="641"/>
                </a:lnTo>
                <a:lnTo>
                  <a:pt x="301" y="627"/>
                </a:lnTo>
                <a:lnTo>
                  <a:pt x="300" y="615"/>
                </a:lnTo>
                <a:lnTo>
                  <a:pt x="375" y="565"/>
                </a:lnTo>
                <a:lnTo>
                  <a:pt x="375" y="565"/>
                </a:lnTo>
                <a:lnTo>
                  <a:pt x="379" y="564"/>
                </a:lnTo>
                <a:lnTo>
                  <a:pt x="388" y="563"/>
                </a:lnTo>
                <a:lnTo>
                  <a:pt x="399" y="559"/>
                </a:lnTo>
                <a:lnTo>
                  <a:pt x="402" y="555"/>
                </a:lnTo>
                <a:lnTo>
                  <a:pt x="406" y="552"/>
                </a:lnTo>
                <a:lnTo>
                  <a:pt x="406" y="552"/>
                </a:lnTo>
                <a:lnTo>
                  <a:pt x="410" y="547"/>
                </a:lnTo>
                <a:lnTo>
                  <a:pt x="412" y="541"/>
                </a:lnTo>
                <a:lnTo>
                  <a:pt x="414" y="526"/>
                </a:lnTo>
                <a:lnTo>
                  <a:pt x="417" y="510"/>
                </a:lnTo>
                <a:lnTo>
                  <a:pt x="417" y="504"/>
                </a:lnTo>
                <a:lnTo>
                  <a:pt x="416" y="499"/>
                </a:lnTo>
                <a:lnTo>
                  <a:pt x="416" y="499"/>
                </a:lnTo>
                <a:lnTo>
                  <a:pt x="414" y="495"/>
                </a:lnTo>
                <a:lnTo>
                  <a:pt x="414" y="492"/>
                </a:lnTo>
                <a:lnTo>
                  <a:pt x="416" y="486"/>
                </a:lnTo>
                <a:lnTo>
                  <a:pt x="416" y="482"/>
                </a:lnTo>
                <a:lnTo>
                  <a:pt x="414" y="481"/>
                </a:lnTo>
                <a:lnTo>
                  <a:pt x="412" y="481"/>
                </a:lnTo>
                <a:lnTo>
                  <a:pt x="412" y="481"/>
                </a:lnTo>
                <a:lnTo>
                  <a:pt x="402" y="480"/>
                </a:lnTo>
                <a:lnTo>
                  <a:pt x="397" y="478"/>
                </a:lnTo>
                <a:lnTo>
                  <a:pt x="394" y="477"/>
                </a:lnTo>
                <a:lnTo>
                  <a:pt x="394" y="477"/>
                </a:lnTo>
                <a:lnTo>
                  <a:pt x="390" y="475"/>
                </a:lnTo>
                <a:lnTo>
                  <a:pt x="381" y="246"/>
                </a:lnTo>
                <a:lnTo>
                  <a:pt x="412" y="250"/>
                </a:lnTo>
                <a:lnTo>
                  <a:pt x="412" y="250"/>
                </a:lnTo>
                <a:lnTo>
                  <a:pt x="425" y="245"/>
                </a:lnTo>
                <a:lnTo>
                  <a:pt x="462" y="235"/>
                </a:lnTo>
                <a:lnTo>
                  <a:pt x="519" y="221"/>
                </a:lnTo>
                <a:lnTo>
                  <a:pt x="555" y="213"/>
                </a:lnTo>
                <a:lnTo>
                  <a:pt x="594" y="206"/>
                </a:lnTo>
                <a:lnTo>
                  <a:pt x="594" y="206"/>
                </a:lnTo>
                <a:lnTo>
                  <a:pt x="665" y="193"/>
                </a:lnTo>
                <a:lnTo>
                  <a:pt x="716" y="184"/>
                </a:lnTo>
                <a:lnTo>
                  <a:pt x="759" y="178"/>
                </a:lnTo>
                <a:lnTo>
                  <a:pt x="759" y="178"/>
                </a:lnTo>
                <a:lnTo>
                  <a:pt x="755" y="173"/>
                </a:lnTo>
                <a:lnTo>
                  <a:pt x="745" y="158"/>
                </a:lnTo>
                <a:lnTo>
                  <a:pt x="728" y="139"/>
                </a:lnTo>
                <a:lnTo>
                  <a:pt x="706" y="116"/>
                </a:lnTo>
                <a:lnTo>
                  <a:pt x="706" y="116"/>
                </a:lnTo>
                <a:lnTo>
                  <a:pt x="683" y="94"/>
                </a:lnTo>
                <a:lnTo>
                  <a:pt x="665" y="78"/>
                </a:lnTo>
                <a:lnTo>
                  <a:pt x="645" y="64"/>
                </a:lnTo>
                <a:lnTo>
                  <a:pt x="622" y="50"/>
                </a:lnTo>
                <a:lnTo>
                  <a:pt x="622" y="50"/>
                </a:lnTo>
                <a:lnTo>
                  <a:pt x="609" y="42"/>
                </a:lnTo>
                <a:lnTo>
                  <a:pt x="596" y="37"/>
                </a:lnTo>
                <a:lnTo>
                  <a:pt x="577" y="29"/>
                </a:lnTo>
                <a:lnTo>
                  <a:pt x="563" y="25"/>
                </a:lnTo>
                <a:lnTo>
                  <a:pt x="560" y="24"/>
                </a:lnTo>
                <a:lnTo>
                  <a:pt x="560" y="24"/>
                </a:lnTo>
                <a:lnTo>
                  <a:pt x="551" y="25"/>
                </a:lnTo>
                <a:lnTo>
                  <a:pt x="529" y="26"/>
                </a:lnTo>
                <a:lnTo>
                  <a:pt x="499" y="25"/>
                </a:lnTo>
                <a:lnTo>
                  <a:pt x="483" y="24"/>
                </a:lnTo>
                <a:lnTo>
                  <a:pt x="466" y="22"/>
                </a:lnTo>
                <a:lnTo>
                  <a:pt x="466" y="22"/>
                </a:lnTo>
                <a:lnTo>
                  <a:pt x="392" y="8"/>
                </a:lnTo>
                <a:lnTo>
                  <a:pt x="353" y="0"/>
                </a:lnTo>
                <a:lnTo>
                  <a:pt x="353" y="0"/>
                </a:lnTo>
                <a:close/>
                <a:moveTo>
                  <a:pt x="380" y="471"/>
                </a:moveTo>
                <a:lnTo>
                  <a:pt x="378" y="471"/>
                </a:lnTo>
                <a:lnTo>
                  <a:pt x="378" y="471"/>
                </a:lnTo>
                <a:lnTo>
                  <a:pt x="372" y="471"/>
                </a:lnTo>
                <a:lnTo>
                  <a:pt x="366" y="471"/>
                </a:lnTo>
                <a:lnTo>
                  <a:pt x="361" y="473"/>
                </a:lnTo>
                <a:lnTo>
                  <a:pt x="356" y="477"/>
                </a:lnTo>
                <a:lnTo>
                  <a:pt x="291" y="565"/>
                </a:lnTo>
                <a:lnTo>
                  <a:pt x="271" y="459"/>
                </a:lnTo>
                <a:lnTo>
                  <a:pt x="271" y="459"/>
                </a:lnTo>
                <a:lnTo>
                  <a:pt x="271" y="447"/>
                </a:lnTo>
                <a:lnTo>
                  <a:pt x="269" y="431"/>
                </a:lnTo>
                <a:lnTo>
                  <a:pt x="269" y="431"/>
                </a:lnTo>
                <a:lnTo>
                  <a:pt x="269" y="426"/>
                </a:lnTo>
                <a:lnTo>
                  <a:pt x="271" y="420"/>
                </a:lnTo>
                <a:lnTo>
                  <a:pt x="279" y="401"/>
                </a:lnTo>
                <a:lnTo>
                  <a:pt x="291" y="377"/>
                </a:lnTo>
                <a:lnTo>
                  <a:pt x="291" y="377"/>
                </a:lnTo>
                <a:lnTo>
                  <a:pt x="295" y="379"/>
                </a:lnTo>
                <a:lnTo>
                  <a:pt x="306" y="382"/>
                </a:lnTo>
                <a:lnTo>
                  <a:pt x="312" y="383"/>
                </a:lnTo>
                <a:lnTo>
                  <a:pt x="318" y="383"/>
                </a:lnTo>
                <a:lnTo>
                  <a:pt x="325" y="383"/>
                </a:lnTo>
                <a:lnTo>
                  <a:pt x="331" y="381"/>
                </a:lnTo>
                <a:lnTo>
                  <a:pt x="331" y="381"/>
                </a:lnTo>
                <a:lnTo>
                  <a:pt x="336" y="377"/>
                </a:lnTo>
                <a:lnTo>
                  <a:pt x="339" y="372"/>
                </a:lnTo>
                <a:lnTo>
                  <a:pt x="341" y="366"/>
                </a:lnTo>
                <a:lnTo>
                  <a:pt x="341" y="360"/>
                </a:lnTo>
                <a:lnTo>
                  <a:pt x="342" y="348"/>
                </a:lnTo>
                <a:lnTo>
                  <a:pt x="342" y="343"/>
                </a:lnTo>
                <a:lnTo>
                  <a:pt x="344" y="340"/>
                </a:lnTo>
                <a:lnTo>
                  <a:pt x="344" y="340"/>
                </a:lnTo>
                <a:lnTo>
                  <a:pt x="346" y="338"/>
                </a:lnTo>
                <a:lnTo>
                  <a:pt x="350" y="337"/>
                </a:lnTo>
                <a:lnTo>
                  <a:pt x="357" y="334"/>
                </a:lnTo>
                <a:lnTo>
                  <a:pt x="359" y="332"/>
                </a:lnTo>
                <a:lnTo>
                  <a:pt x="363" y="331"/>
                </a:lnTo>
                <a:lnTo>
                  <a:pt x="364" y="328"/>
                </a:lnTo>
                <a:lnTo>
                  <a:pt x="366" y="324"/>
                </a:lnTo>
                <a:lnTo>
                  <a:pt x="366" y="324"/>
                </a:lnTo>
                <a:lnTo>
                  <a:pt x="364" y="317"/>
                </a:lnTo>
                <a:lnTo>
                  <a:pt x="363" y="310"/>
                </a:lnTo>
                <a:lnTo>
                  <a:pt x="356" y="296"/>
                </a:lnTo>
                <a:lnTo>
                  <a:pt x="356" y="296"/>
                </a:lnTo>
                <a:lnTo>
                  <a:pt x="355" y="291"/>
                </a:lnTo>
                <a:lnTo>
                  <a:pt x="355" y="284"/>
                </a:lnTo>
                <a:lnTo>
                  <a:pt x="355" y="266"/>
                </a:lnTo>
                <a:lnTo>
                  <a:pt x="356" y="243"/>
                </a:lnTo>
                <a:lnTo>
                  <a:pt x="373" y="245"/>
                </a:lnTo>
                <a:lnTo>
                  <a:pt x="380" y="47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30">
            <a:extLst>
              <a:ext uri="{FF2B5EF4-FFF2-40B4-BE49-F238E27FC236}">
                <a16:creationId xmlns:a16="http://schemas.microsoft.com/office/drawing/2014/main" id="{A4FE6BE9-625B-4629-B773-36FB6F0FD954}"/>
              </a:ext>
            </a:extLst>
          </p:cNvPr>
          <p:cNvSpPr>
            <a:spLocks/>
          </p:cNvSpPr>
          <p:nvPr/>
        </p:nvSpPr>
        <p:spPr bwMode="auto">
          <a:xfrm>
            <a:off x="2654314" y="4763549"/>
            <a:ext cx="760716" cy="1627168"/>
          </a:xfrm>
          <a:custGeom>
            <a:avLst/>
            <a:gdLst>
              <a:gd name="T0" fmla="*/ 93 w 518"/>
              <a:gd name="T1" fmla="*/ 44 h 1108"/>
              <a:gd name="T2" fmla="*/ 78 w 518"/>
              <a:gd name="T3" fmla="*/ 68 h 1108"/>
              <a:gd name="T4" fmla="*/ 118 w 518"/>
              <a:gd name="T5" fmla="*/ 88 h 1108"/>
              <a:gd name="T6" fmla="*/ 126 w 518"/>
              <a:gd name="T7" fmla="*/ 112 h 1108"/>
              <a:gd name="T8" fmla="*/ 108 w 518"/>
              <a:gd name="T9" fmla="*/ 144 h 1108"/>
              <a:gd name="T10" fmla="*/ 113 w 518"/>
              <a:gd name="T11" fmla="*/ 171 h 1108"/>
              <a:gd name="T12" fmla="*/ 157 w 518"/>
              <a:gd name="T13" fmla="*/ 210 h 1108"/>
              <a:gd name="T14" fmla="*/ 225 w 518"/>
              <a:gd name="T15" fmla="*/ 249 h 1108"/>
              <a:gd name="T16" fmla="*/ 191 w 518"/>
              <a:gd name="T17" fmla="*/ 264 h 1108"/>
              <a:gd name="T18" fmla="*/ 176 w 518"/>
              <a:gd name="T19" fmla="*/ 283 h 1108"/>
              <a:gd name="T20" fmla="*/ 119 w 518"/>
              <a:gd name="T21" fmla="*/ 465 h 1108"/>
              <a:gd name="T22" fmla="*/ 83 w 518"/>
              <a:gd name="T23" fmla="*/ 503 h 1108"/>
              <a:gd name="T24" fmla="*/ 10 w 518"/>
              <a:gd name="T25" fmla="*/ 567 h 1108"/>
              <a:gd name="T26" fmla="*/ 0 w 518"/>
              <a:gd name="T27" fmla="*/ 593 h 1108"/>
              <a:gd name="T28" fmla="*/ 21 w 518"/>
              <a:gd name="T29" fmla="*/ 623 h 1108"/>
              <a:gd name="T30" fmla="*/ 34 w 518"/>
              <a:gd name="T31" fmla="*/ 625 h 1108"/>
              <a:gd name="T32" fmla="*/ 42 w 518"/>
              <a:gd name="T33" fmla="*/ 585 h 1108"/>
              <a:gd name="T34" fmla="*/ 83 w 518"/>
              <a:gd name="T35" fmla="*/ 547 h 1108"/>
              <a:gd name="T36" fmla="*/ 152 w 518"/>
              <a:gd name="T37" fmla="*/ 503 h 1108"/>
              <a:gd name="T38" fmla="*/ 210 w 518"/>
              <a:gd name="T39" fmla="*/ 444 h 1108"/>
              <a:gd name="T40" fmla="*/ 203 w 518"/>
              <a:gd name="T41" fmla="*/ 474 h 1108"/>
              <a:gd name="T42" fmla="*/ 202 w 518"/>
              <a:gd name="T43" fmla="*/ 535 h 1108"/>
              <a:gd name="T44" fmla="*/ 240 w 518"/>
              <a:gd name="T45" fmla="*/ 747 h 1108"/>
              <a:gd name="T46" fmla="*/ 226 w 518"/>
              <a:gd name="T47" fmla="*/ 885 h 1108"/>
              <a:gd name="T48" fmla="*/ 235 w 518"/>
              <a:gd name="T49" fmla="*/ 913 h 1108"/>
              <a:gd name="T50" fmla="*/ 220 w 518"/>
              <a:gd name="T51" fmla="*/ 1006 h 1108"/>
              <a:gd name="T52" fmla="*/ 201 w 518"/>
              <a:gd name="T53" fmla="*/ 1045 h 1108"/>
              <a:gd name="T54" fmla="*/ 186 w 518"/>
              <a:gd name="T55" fmla="*/ 1042 h 1108"/>
              <a:gd name="T56" fmla="*/ 142 w 518"/>
              <a:gd name="T57" fmla="*/ 1055 h 1108"/>
              <a:gd name="T58" fmla="*/ 127 w 518"/>
              <a:gd name="T59" fmla="*/ 1062 h 1108"/>
              <a:gd name="T60" fmla="*/ 143 w 518"/>
              <a:gd name="T61" fmla="*/ 1082 h 1108"/>
              <a:gd name="T62" fmla="*/ 205 w 518"/>
              <a:gd name="T63" fmla="*/ 1104 h 1108"/>
              <a:gd name="T64" fmla="*/ 246 w 518"/>
              <a:gd name="T65" fmla="*/ 1108 h 1108"/>
              <a:gd name="T66" fmla="*/ 264 w 518"/>
              <a:gd name="T67" fmla="*/ 1104 h 1108"/>
              <a:gd name="T68" fmla="*/ 254 w 518"/>
              <a:gd name="T69" fmla="*/ 1089 h 1108"/>
              <a:gd name="T70" fmla="*/ 245 w 518"/>
              <a:gd name="T71" fmla="*/ 1075 h 1108"/>
              <a:gd name="T72" fmla="*/ 259 w 518"/>
              <a:gd name="T73" fmla="*/ 1026 h 1108"/>
              <a:gd name="T74" fmla="*/ 285 w 518"/>
              <a:gd name="T75" fmla="*/ 981 h 1108"/>
              <a:gd name="T76" fmla="*/ 351 w 518"/>
              <a:gd name="T77" fmla="*/ 959 h 1108"/>
              <a:gd name="T78" fmla="*/ 372 w 518"/>
              <a:gd name="T79" fmla="*/ 1021 h 1108"/>
              <a:gd name="T80" fmla="*/ 337 w 518"/>
              <a:gd name="T81" fmla="*/ 1040 h 1108"/>
              <a:gd name="T82" fmla="*/ 320 w 518"/>
              <a:gd name="T83" fmla="*/ 1061 h 1108"/>
              <a:gd name="T84" fmla="*/ 346 w 518"/>
              <a:gd name="T85" fmla="*/ 1070 h 1108"/>
              <a:gd name="T86" fmla="*/ 424 w 518"/>
              <a:gd name="T87" fmla="*/ 1064 h 1108"/>
              <a:gd name="T88" fmla="*/ 450 w 518"/>
              <a:gd name="T89" fmla="*/ 1056 h 1108"/>
              <a:gd name="T90" fmla="*/ 455 w 518"/>
              <a:gd name="T91" fmla="*/ 1050 h 1108"/>
              <a:gd name="T92" fmla="*/ 435 w 518"/>
              <a:gd name="T93" fmla="*/ 1031 h 1108"/>
              <a:gd name="T94" fmla="*/ 420 w 518"/>
              <a:gd name="T95" fmla="*/ 987 h 1108"/>
              <a:gd name="T96" fmla="*/ 464 w 518"/>
              <a:gd name="T97" fmla="*/ 918 h 1108"/>
              <a:gd name="T98" fmla="*/ 478 w 518"/>
              <a:gd name="T99" fmla="*/ 921 h 1108"/>
              <a:gd name="T100" fmla="*/ 482 w 518"/>
              <a:gd name="T101" fmla="*/ 880 h 1108"/>
              <a:gd name="T102" fmla="*/ 460 w 518"/>
              <a:gd name="T103" fmla="*/ 562 h 1108"/>
              <a:gd name="T104" fmla="*/ 489 w 518"/>
              <a:gd name="T105" fmla="*/ 557 h 1108"/>
              <a:gd name="T106" fmla="*/ 464 w 518"/>
              <a:gd name="T107" fmla="*/ 425 h 1108"/>
              <a:gd name="T108" fmla="*/ 474 w 518"/>
              <a:gd name="T109" fmla="*/ 293 h 1108"/>
              <a:gd name="T110" fmla="*/ 495 w 518"/>
              <a:gd name="T111" fmla="*/ 270 h 1108"/>
              <a:gd name="T112" fmla="*/ 489 w 518"/>
              <a:gd name="T113" fmla="*/ 176 h 1108"/>
              <a:gd name="T114" fmla="*/ 425 w 518"/>
              <a:gd name="T115" fmla="*/ 93 h 1108"/>
              <a:gd name="T116" fmla="*/ 402 w 518"/>
              <a:gd name="T117" fmla="*/ 63 h 1108"/>
              <a:gd name="T118" fmla="*/ 366 w 518"/>
              <a:gd name="T119" fmla="*/ 45 h 1108"/>
              <a:gd name="T120" fmla="*/ 253 w 518"/>
              <a:gd name="T121" fmla="*/ 0 h 1108"/>
              <a:gd name="T122" fmla="*/ 197 w 518"/>
              <a:gd name="T123" fmla="*/ 0 h 1108"/>
              <a:gd name="T124" fmla="*/ 93 w 518"/>
              <a:gd name="T125" fmla="*/ 24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8" h="1108">
                <a:moveTo>
                  <a:pt x="93" y="24"/>
                </a:moveTo>
                <a:lnTo>
                  <a:pt x="93" y="24"/>
                </a:lnTo>
                <a:lnTo>
                  <a:pt x="94" y="30"/>
                </a:lnTo>
                <a:lnTo>
                  <a:pt x="94" y="37"/>
                </a:lnTo>
                <a:lnTo>
                  <a:pt x="93" y="44"/>
                </a:lnTo>
                <a:lnTo>
                  <a:pt x="93" y="44"/>
                </a:lnTo>
                <a:lnTo>
                  <a:pt x="89" y="52"/>
                </a:lnTo>
                <a:lnTo>
                  <a:pt x="85" y="60"/>
                </a:lnTo>
                <a:lnTo>
                  <a:pt x="78" y="68"/>
                </a:lnTo>
                <a:lnTo>
                  <a:pt x="78" y="68"/>
                </a:lnTo>
                <a:lnTo>
                  <a:pt x="94" y="74"/>
                </a:lnTo>
                <a:lnTo>
                  <a:pt x="107" y="81"/>
                </a:lnTo>
                <a:lnTo>
                  <a:pt x="113" y="84"/>
                </a:lnTo>
                <a:lnTo>
                  <a:pt x="118" y="88"/>
                </a:lnTo>
                <a:lnTo>
                  <a:pt x="118" y="88"/>
                </a:lnTo>
                <a:lnTo>
                  <a:pt x="125" y="95"/>
                </a:lnTo>
                <a:lnTo>
                  <a:pt x="129" y="101"/>
                </a:lnTo>
                <a:lnTo>
                  <a:pt x="132" y="107"/>
                </a:lnTo>
                <a:lnTo>
                  <a:pt x="132" y="107"/>
                </a:lnTo>
                <a:lnTo>
                  <a:pt x="126" y="112"/>
                </a:lnTo>
                <a:lnTo>
                  <a:pt x="121" y="117"/>
                </a:lnTo>
                <a:lnTo>
                  <a:pt x="115" y="124"/>
                </a:lnTo>
                <a:lnTo>
                  <a:pt x="110" y="133"/>
                </a:lnTo>
                <a:lnTo>
                  <a:pt x="109" y="139"/>
                </a:lnTo>
                <a:lnTo>
                  <a:pt x="108" y="144"/>
                </a:lnTo>
                <a:lnTo>
                  <a:pt x="108" y="150"/>
                </a:lnTo>
                <a:lnTo>
                  <a:pt x="108" y="157"/>
                </a:lnTo>
                <a:lnTo>
                  <a:pt x="110" y="164"/>
                </a:lnTo>
                <a:lnTo>
                  <a:pt x="113" y="171"/>
                </a:lnTo>
                <a:lnTo>
                  <a:pt x="113" y="171"/>
                </a:lnTo>
                <a:lnTo>
                  <a:pt x="118" y="178"/>
                </a:lnTo>
                <a:lnTo>
                  <a:pt x="124" y="186"/>
                </a:lnTo>
                <a:lnTo>
                  <a:pt x="130" y="192"/>
                </a:lnTo>
                <a:lnTo>
                  <a:pt x="138" y="198"/>
                </a:lnTo>
                <a:lnTo>
                  <a:pt x="157" y="210"/>
                </a:lnTo>
                <a:lnTo>
                  <a:pt x="176" y="220"/>
                </a:lnTo>
                <a:lnTo>
                  <a:pt x="194" y="228"/>
                </a:lnTo>
                <a:lnTo>
                  <a:pt x="210" y="234"/>
                </a:lnTo>
                <a:lnTo>
                  <a:pt x="225" y="239"/>
                </a:lnTo>
                <a:lnTo>
                  <a:pt x="225" y="249"/>
                </a:lnTo>
                <a:lnTo>
                  <a:pt x="225" y="249"/>
                </a:lnTo>
                <a:lnTo>
                  <a:pt x="212" y="254"/>
                </a:lnTo>
                <a:lnTo>
                  <a:pt x="199" y="259"/>
                </a:lnTo>
                <a:lnTo>
                  <a:pt x="191" y="264"/>
                </a:lnTo>
                <a:lnTo>
                  <a:pt x="191" y="264"/>
                </a:lnTo>
                <a:lnTo>
                  <a:pt x="185" y="269"/>
                </a:lnTo>
                <a:lnTo>
                  <a:pt x="181" y="272"/>
                </a:lnTo>
                <a:lnTo>
                  <a:pt x="179" y="277"/>
                </a:lnTo>
                <a:lnTo>
                  <a:pt x="176" y="283"/>
                </a:lnTo>
                <a:lnTo>
                  <a:pt x="176" y="283"/>
                </a:lnTo>
                <a:lnTo>
                  <a:pt x="147" y="405"/>
                </a:lnTo>
                <a:lnTo>
                  <a:pt x="137" y="440"/>
                </a:lnTo>
                <a:lnTo>
                  <a:pt x="137" y="440"/>
                </a:lnTo>
                <a:lnTo>
                  <a:pt x="132" y="447"/>
                </a:lnTo>
                <a:lnTo>
                  <a:pt x="119" y="465"/>
                </a:lnTo>
                <a:lnTo>
                  <a:pt x="110" y="476"/>
                </a:lnTo>
                <a:lnTo>
                  <a:pt x="102" y="487"/>
                </a:lnTo>
                <a:lnTo>
                  <a:pt x="92" y="496"/>
                </a:lnTo>
                <a:lnTo>
                  <a:pt x="83" y="503"/>
                </a:lnTo>
                <a:lnTo>
                  <a:pt x="83" y="503"/>
                </a:lnTo>
                <a:lnTo>
                  <a:pt x="64" y="518"/>
                </a:lnTo>
                <a:lnTo>
                  <a:pt x="42" y="536"/>
                </a:lnTo>
                <a:lnTo>
                  <a:pt x="22" y="554"/>
                </a:lnTo>
                <a:lnTo>
                  <a:pt x="10" y="567"/>
                </a:lnTo>
                <a:lnTo>
                  <a:pt x="10" y="567"/>
                </a:lnTo>
                <a:lnTo>
                  <a:pt x="5" y="573"/>
                </a:lnTo>
                <a:lnTo>
                  <a:pt x="3" y="578"/>
                </a:lnTo>
                <a:lnTo>
                  <a:pt x="0" y="586"/>
                </a:lnTo>
                <a:lnTo>
                  <a:pt x="0" y="586"/>
                </a:lnTo>
                <a:lnTo>
                  <a:pt x="0" y="593"/>
                </a:lnTo>
                <a:lnTo>
                  <a:pt x="1" y="600"/>
                </a:lnTo>
                <a:lnTo>
                  <a:pt x="5" y="611"/>
                </a:lnTo>
                <a:lnTo>
                  <a:pt x="5" y="611"/>
                </a:lnTo>
                <a:lnTo>
                  <a:pt x="11" y="617"/>
                </a:lnTo>
                <a:lnTo>
                  <a:pt x="21" y="623"/>
                </a:lnTo>
                <a:lnTo>
                  <a:pt x="26" y="626"/>
                </a:lnTo>
                <a:lnTo>
                  <a:pt x="31" y="628"/>
                </a:lnTo>
                <a:lnTo>
                  <a:pt x="33" y="628"/>
                </a:lnTo>
                <a:lnTo>
                  <a:pt x="34" y="626"/>
                </a:lnTo>
                <a:lnTo>
                  <a:pt x="34" y="625"/>
                </a:lnTo>
                <a:lnTo>
                  <a:pt x="34" y="606"/>
                </a:lnTo>
                <a:lnTo>
                  <a:pt x="39" y="591"/>
                </a:lnTo>
                <a:lnTo>
                  <a:pt x="39" y="591"/>
                </a:lnTo>
                <a:lnTo>
                  <a:pt x="39" y="590"/>
                </a:lnTo>
                <a:lnTo>
                  <a:pt x="42" y="585"/>
                </a:lnTo>
                <a:lnTo>
                  <a:pt x="48" y="578"/>
                </a:lnTo>
                <a:lnTo>
                  <a:pt x="59" y="567"/>
                </a:lnTo>
                <a:lnTo>
                  <a:pt x="59" y="567"/>
                </a:lnTo>
                <a:lnTo>
                  <a:pt x="78" y="551"/>
                </a:lnTo>
                <a:lnTo>
                  <a:pt x="83" y="547"/>
                </a:lnTo>
                <a:lnTo>
                  <a:pt x="83" y="547"/>
                </a:lnTo>
                <a:lnTo>
                  <a:pt x="113" y="529"/>
                </a:lnTo>
                <a:lnTo>
                  <a:pt x="136" y="514"/>
                </a:lnTo>
                <a:lnTo>
                  <a:pt x="152" y="503"/>
                </a:lnTo>
                <a:lnTo>
                  <a:pt x="152" y="503"/>
                </a:lnTo>
                <a:lnTo>
                  <a:pt x="158" y="497"/>
                </a:lnTo>
                <a:lnTo>
                  <a:pt x="165" y="487"/>
                </a:lnTo>
                <a:lnTo>
                  <a:pt x="181" y="463"/>
                </a:lnTo>
                <a:lnTo>
                  <a:pt x="201" y="430"/>
                </a:lnTo>
                <a:lnTo>
                  <a:pt x="210" y="444"/>
                </a:lnTo>
                <a:lnTo>
                  <a:pt x="210" y="444"/>
                </a:lnTo>
                <a:lnTo>
                  <a:pt x="209" y="447"/>
                </a:lnTo>
                <a:lnTo>
                  <a:pt x="205" y="455"/>
                </a:lnTo>
                <a:lnTo>
                  <a:pt x="204" y="463"/>
                </a:lnTo>
                <a:lnTo>
                  <a:pt x="203" y="474"/>
                </a:lnTo>
                <a:lnTo>
                  <a:pt x="202" y="490"/>
                </a:lnTo>
                <a:lnTo>
                  <a:pt x="201" y="508"/>
                </a:lnTo>
                <a:lnTo>
                  <a:pt x="201" y="508"/>
                </a:lnTo>
                <a:lnTo>
                  <a:pt x="201" y="520"/>
                </a:lnTo>
                <a:lnTo>
                  <a:pt x="202" y="535"/>
                </a:lnTo>
                <a:lnTo>
                  <a:pt x="207" y="569"/>
                </a:lnTo>
                <a:lnTo>
                  <a:pt x="213" y="608"/>
                </a:lnTo>
                <a:lnTo>
                  <a:pt x="220" y="648"/>
                </a:lnTo>
                <a:lnTo>
                  <a:pt x="234" y="718"/>
                </a:lnTo>
                <a:lnTo>
                  <a:pt x="240" y="747"/>
                </a:lnTo>
                <a:lnTo>
                  <a:pt x="240" y="747"/>
                </a:lnTo>
                <a:lnTo>
                  <a:pt x="235" y="804"/>
                </a:lnTo>
                <a:lnTo>
                  <a:pt x="230" y="865"/>
                </a:lnTo>
                <a:lnTo>
                  <a:pt x="230" y="865"/>
                </a:lnTo>
                <a:lnTo>
                  <a:pt x="226" y="885"/>
                </a:lnTo>
                <a:lnTo>
                  <a:pt x="225" y="898"/>
                </a:lnTo>
                <a:lnTo>
                  <a:pt x="225" y="904"/>
                </a:lnTo>
                <a:lnTo>
                  <a:pt x="225" y="904"/>
                </a:lnTo>
                <a:lnTo>
                  <a:pt x="230" y="910"/>
                </a:lnTo>
                <a:lnTo>
                  <a:pt x="235" y="913"/>
                </a:lnTo>
                <a:lnTo>
                  <a:pt x="235" y="913"/>
                </a:lnTo>
                <a:lnTo>
                  <a:pt x="230" y="954"/>
                </a:lnTo>
                <a:lnTo>
                  <a:pt x="225" y="984"/>
                </a:lnTo>
                <a:lnTo>
                  <a:pt x="223" y="998"/>
                </a:lnTo>
                <a:lnTo>
                  <a:pt x="220" y="1006"/>
                </a:lnTo>
                <a:lnTo>
                  <a:pt x="220" y="1006"/>
                </a:lnTo>
                <a:lnTo>
                  <a:pt x="210" y="1032"/>
                </a:lnTo>
                <a:lnTo>
                  <a:pt x="204" y="1042"/>
                </a:lnTo>
                <a:lnTo>
                  <a:pt x="203" y="1044"/>
                </a:lnTo>
                <a:lnTo>
                  <a:pt x="201" y="1045"/>
                </a:lnTo>
                <a:lnTo>
                  <a:pt x="201" y="1045"/>
                </a:lnTo>
                <a:lnTo>
                  <a:pt x="197" y="1044"/>
                </a:lnTo>
                <a:lnTo>
                  <a:pt x="193" y="1042"/>
                </a:lnTo>
                <a:lnTo>
                  <a:pt x="190" y="1042"/>
                </a:lnTo>
                <a:lnTo>
                  <a:pt x="186" y="1042"/>
                </a:lnTo>
                <a:lnTo>
                  <a:pt x="180" y="1043"/>
                </a:lnTo>
                <a:lnTo>
                  <a:pt x="171" y="1045"/>
                </a:lnTo>
                <a:lnTo>
                  <a:pt x="171" y="1045"/>
                </a:lnTo>
                <a:lnTo>
                  <a:pt x="142" y="1055"/>
                </a:lnTo>
                <a:lnTo>
                  <a:pt x="142" y="1055"/>
                </a:lnTo>
                <a:lnTo>
                  <a:pt x="140" y="1055"/>
                </a:lnTo>
                <a:lnTo>
                  <a:pt x="133" y="1056"/>
                </a:lnTo>
                <a:lnTo>
                  <a:pt x="131" y="1058"/>
                </a:lnTo>
                <a:lnTo>
                  <a:pt x="129" y="1060"/>
                </a:lnTo>
                <a:lnTo>
                  <a:pt x="127" y="1062"/>
                </a:lnTo>
                <a:lnTo>
                  <a:pt x="127" y="1065"/>
                </a:lnTo>
                <a:lnTo>
                  <a:pt x="127" y="1065"/>
                </a:lnTo>
                <a:lnTo>
                  <a:pt x="130" y="1069"/>
                </a:lnTo>
                <a:lnTo>
                  <a:pt x="133" y="1072"/>
                </a:lnTo>
                <a:lnTo>
                  <a:pt x="143" y="1082"/>
                </a:lnTo>
                <a:lnTo>
                  <a:pt x="155" y="1089"/>
                </a:lnTo>
                <a:lnTo>
                  <a:pt x="162" y="1093"/>
                </a:lnTo>
                <a:lnTo>
                  <a:pt x="166" y="1094"/>
                </a:lnTo>
                <a:lnTo>
                  <a:pt x="166" y="1094"/>
                </a:lnTo>
                <a:lnTo>
                  <a:pt x="205" y="1104"/>
                </a:lnTo>
                <a:lnTo>
                  <a:pt x="205" y="1104"/>
                </a:lnTo>
                <a:lnTo>
                  <a:pt x="209" y="1104"/>
                </a:lnTo>
                <a:lnTo>
                  <a:pt x="220" y="1104"/>
                </a:lnTo>
                <a:lnTo>
                  <a:pt x="220" y="1104"/>
                </a:lnTo>
                <a:lnTo>
                  <a:pt x="246" y="1108"/>
                </a:lnTo>
                <a:lnTo>
                  <a:pt x="253" y="1108"/>
                </a:lnTo>
                <a:lnTo>
                  <a:pt x="259" y="1108"/>
                </a:lnTo>
                <a:lnTo>
                  <a:pt x="263" y="1106"/>
                </a:lnTo>
                <a:lnTo>
                  <a:pt x="264" y="1105"/>
                </a:lnTo>
                <a:lnTo>
                  <a:pt x="264" y="1104"/>
                </a:lnTo>
                <a:lnTo>
                  <a:pt x="264" y="1104"/>
                </a:lnTo>
                <a:lnTo>
                  <a:pt x="263" y="1098"/>
                </a:lnTo>
                <a:lnTo>
                  <a:pt x="260" y="1093"/>
                </a:lnTo>
                <a:lnTo>
                  <a:pt x="257" y="1091"/>
                </a:lnTo>
                <a:lnTo>
                  <a:pt x="254" y="1089"/>
                </a:lnTo>
                <a:lnTo>
                  <a:pt x="254" y="1089"/>
                </a:lnTo>
                <a:lnTo>
                  <a:pt x="252" y="1087"/>
                </a:lnTo>
                <a:lnTo>
                  <a:pt x="248" y="1083"/>
                </a:lnTo>
                <a:lnTo>
                  <a:pt x="246" y="1078"/>
                </a:lnTo>
                <a:lnTo>
                  <a:pt x="245" y="1075"/>
                </a:lnTo>
                <a:lnTo>
                  <a:pt x="245" y="1075"/>
                </a:lnTo>
                <a:lnTo>
                  <a:pt x="251" y="1050"/>
                </a:lnTo>
                <a:lnTo>
                  <a:pt x="256" y="1033"/>
                </a:lnTo>
                <a:lnTo>
                  <a:pt x="259" y="1026"/>
                </a:lnTo>
                <a:lnTo>
                  <a:pt x="259" y="1026"/>
                </a:lnTo>
                <a:lnTo>
                  <a:pt x="260" y="1025"/>
                </a:lnTo>
                <a:lnTo>
                  <a:pt x="263" y="1021"/>
                </a:lnTo>
                <a:lnTo>
                  <a:pt x="274" y="1001"/>
                </a:lnTo>
                <a:lnTo>
                  <a:pt x="274" y="1001"/>
                </a:lnTo>
                <a:lnTo>
                  <a:pt x="285" y="981"/>
                </a:lnTo>
                <a:lnTo>
                  <a:pt x="296" y="957"/>
                </a:lnTo>
                <a:lnTo>
                  <a:pt x="308" y="928"/>
                </a:lnTo>
                <a:lnTo>
                  <a:pt x="342" y="943"/>
                </a:lnTo>
                <a:lnTo>
                  <a:pt x="342" y="943"/>
                </a:lnTo>
                <a:lnTo>
                  <a:pt x="351" y="959"/>
                </a:lnTo>
                <a:lnTo>
                  <a:pt x="362" y="982"/>
                </a:lnTo>
                <a:lnTo>
                  <a:pt x="362" y="982"/>
                </a:lnTo>
                <a:lnTo>
                  <a:pt x="366" y="992"/>
                </a:lnTo>
                <a:lnTo>
                  <a:pt x="368" y="1005"/>
                </a:lnTo>
                <a:lnTo>
                  <a:pt x="372" y="1021"/>
                </a:lnTo>
                <a:lnTo>
                  <a:pt x="367" y="1036"/>
                </a:lnTo>
                <a:lnTo>
                  <a:pt x="367" y="1036"/>
                </a:lnTo>
                <a:lnTo>
                  <a:pt x="356" y="1036"/>
                </a:lnTo>
                <a:lnTo>
                  <a:pt x="346" y="1038"/>
                </a:lnTo>
                <a:lnTo>
                  <a:pt x="337" y="1040"/>
                </a:lnTo>
                <a:lnTo>
                  <a:pt x="337" y="1040"/>
                </a:lnTo>
                <a:lnTo>
                  <a:pt x="330" y="1047"/>
                </a:lnTo>
                <a:lnTo>
                  <a:pt x="324" y="1054"/>
                </a:lnTo>
                <a:lnTo>
                  <a:pt x="322" y="1058"/>
                </a:lnTo>
                <a:lnTo>
                  <a:pt x="320" y="1061"/>
                </a:lnTo>
                <a:lnTo>
                  <a:pt x="320" y="1064"/>
                </a:lnTo>
                <a:lnTo>
                  <a:pt x="323" y="1065"/>
                </a:lnTo>
                <a:lnTo>
                  <a:pt x="323" y="1065"/>
                </a:lnTo>
                <a:lnTo>
                  <a:pt x="336" y="1069"/>
                </a:lnTo>
                <a:lnTo>
                  <a:pt x="346" y="1070"/>
                </a:lnTo>
                <a:lnTo>
                  <a:pt x="357" y="1070"/>
                </a:lnTo>
                <a:lnTo>
                  <a:pt x="357" y="1070"/>
                </a:lnTo>
                <a:lnTo>
                  <a:pt x="375" y="1069"/>
                </a:lnTo>
                <a:lnTo>
                  <a:pt x="400" y="1066"/>
                </a:lnTo>
                <a:lnTo>
                  <a:pt x="424" y="1064"/>
                </a:lnTo>
                <a:lnTo>
                  <a:pt x="433" y="1062"/>
                </a:lnTo>
                <a:lnTo>
                  <a:pt x="440" y="1060"/>
                </a:lnTo>
                <a:lnTo>
                  <a:pt x="440" y="1060"/>
                </a:lnTo>
                <a:lnTo>
                  <a:pt x="445" y="1058"/>
                </a:lnTo>
                <a:lnTo>
                  <a:pt x="450" y="1056"/>
                </a:lnTo>
                <a:lnTo>
                  <a:pt x="457" y="1055"/>
                </a:lnTo>
                <a:lnTo>
                  <a:pt x="458" y="1055"/>
                </a:lnTo>
                <a:lnTo>
                  <a:pt x="458" y="1054"/>
                </a:lnTo>
                <a:lnTo>
                  <a:pt x="455" y="1050"/>
                </a:lnTo>
                <a:lnTo>
                  <a:pt x="455" y="1050"/>
                </a:lnTo>
                <a:lnTo>
                  <a:pt x="449" y="1045"/>
                </a:lnTo>
                <a:lnTo>
                  <a:pt x="444" y="1043"/>
                </a:lnTo>
                <a:lnTo>
                  <a:pt x="440" y="1039"/>
                </a:lnTo>
                <a:lnTo>
                  <a:pt x="435" y="1031"/>
                </a:lnTo>
                <a:lnTo>
                  <a:pt x="435" y="1031"/>
                </a:lnTo>
                <a:lnTo>
                  <a:pt x="429" y="1018"/>
                </a:lnTo>
                <a:lnTo>
                  <a:pt x="424" y="1005"/>
                </a:lnTo>
                <a:lnTo>
                  <a:pt x="420" y="994"/>
                </a:lnTo>
                <a:lnTo>
                  <a:pt x="420" y="987"/>
                </a:lnTo>
                <a:lnTo>
                  <a:pt x="420" y="987"/>
                </a:lnTo>
                <a:lnTo>
                  <a:pt x="420" y="977"/>
                </a:lnTo>
                <a:lnTo>
                  <a:pt x="420" y="965"/>
                </a:lnTo>
                <a:lnTo>
                  <a:pt x="420" y="948"/>
                </a:lnTo>
                <a:lnTo>
                  <a:pt x="460" y="943"/>
                </a:lnTo>
                <a:lnTo>
                  <a:pt x="464" y="918"/>
                </a:lnTo>
                <a:lnTo>
                  <a:pt x="464" y="918"/>
                </a:lnTo>
                <a:lnTo>
                  <a:pt x="468" y="920"/>
                </a:lnTo>
                <a:lnTo>
                  <a:pt x="471" y="922"/>
                </a:lnTo>
                <a:lnTo>
                  <a:pt x="474" y="922"/>
                </a:lnTo>
                <a:lnTo>
                  <a:pt x="478" y="921"/>
                </a:lnTo>
                <a:lnTo>
                  <a:pt x="482" y="918"/>
                </a:lnTo>
                <a:lnTo>
                  <a:pt x="484" y="912"/>
                </a:lnTo>
                <a:lnTo>
                  <a:pt x="484" y="904"/>
                </a:lnTo>
                <a:lnTo>
                  <a:pt x="484" y="904"/>
                </a:lnTo>
                <a:lnTo>
                  <a:pt x="482" y="880"/>
                </a:lnTo>
                <a:lnTo>
                  <a:pt x="475" y="838"/>
                </a:lnTo>
                <a:lnTo>
                  <a:pt x="457" y="722"/>
                </a:lnTo>
                <a:lnTo>
                  <a:pt x="430" y="562"/>
                </a:lnTo>
                <a:lnTo>
                  <a:pt x="430" y="562"/>
                </a:lnTo>
                <a:lnTo>
                  <a:pt x="460" y="562"/>
                </a:lnTo>
                <a:lnTo>
                  <a:pt x="479" y="560"/>
                </a:lnTo>
                <a:lnTo>
                  <a:pt x="486" y="559"/>
                </a:lnTo>
                <a:lnTo>
                  <a:pt x="488" y="558"/>
                </a:lnTo>
                <a:lnTo>
                  <a:pt x="489" y="557"/>
                </a:lnTo>
                <a:lnTo>
                  <a:pt x="489" y="557"/>
                </a:lnTo>
                <a:lnTo>
                  <a:pt x="493" y="547"/>
                </a:lnTo>
                <a:lnTo>
                  <a:pt x="499" y="532"/>
                </a:lnTo>
                <a:lnTo>
                  <a:pt x="508" y="513"/>
                </a:lnTo>
                <a:lnTo>
                  <a:pt x="508" y="513"/>
                </a:lnTo>
                <a:lnTo>
                  <a:pt x="464" y="425"/>
                </a:lnTo>
                <a:lnTo>
                  <a:pt x="433" y="363"/>
                </a:lnTo>
                <a:lnTo>
                  <a:pt x="416" y="327"/>
                </a:lnTo>
                <a:lnTo>
                  <a:pt x="416" y="327"/>
                </a:lnTo>
                <a:lnTo>
                  <a:pt x="386" y="259"/>
                </a:lnTo>
                <a:lnTo>
                  <a:pt x="474" y="293"/>
                </a:lnTo>
                <a:lnTo>
                  <a:pt x="474" y="293"/>
                </a:lnTo>
                <a:lnTo>
                  <a:pt x="477" y="289"/>
                </a:lnTo>
                <a:lnTo>
                  <a:pt x="483" y="281"/>
                </a:lnTo>
                <a:lnTo>
                  <a:pt x="490" y="272"/>
                </a:lnTo>
                <a:lnTo>
                  <a:pt x="495" y="270"/>
                </a:lnTo>
                <a:lnTo>
                  <a:pt x="499" y="269"/>
                </a:lnTo>
                <a:lnTo>
                  <a:pt x="518" y="269"/>
                </a:lnTo>
                <a:lnTo>
                  <a:pt x="518" y="269"/>
                </a:lnTo>
                <a:lnTo>
                  <a:pt x="505" y="226"/>
                </a:lnTo>
                <a:lnTo>
                  <a:pt x="489" y="176"/>
                </a:lnTo>
                <a:lnTo>
                  <a:pt x="489" y="176"/>
                </a:lnTo>
                <a:lnTo>
                  <a:pt x="479" y="161"/>
                </a:lnTo>
                <a:lnTo>
                  <a:pt x="461" y="135"/>
                </a:lnTo>
                <a:lnTo>
                  <a:pt x="440" y="110"/>
                </a:lnTo>
                <a:lnTo>
                  <a:pt x="425" y="93"/>
                </a:lnTo>
                <a:lnTo>
                  <a:pt x="425" y="93"/>
                </a:lnTo>
                <a:lnTo>
                  <a:pt x="417" y="83"/>
                </a:lnTo>
                <a:lnTo>
                  <a:pt x="409" y="73"/>
                </a:lnTo>
                <a:lnTo>
                  <a:pt x="405" y="66"/>
                </a:lnTo>
                <a:lnTo>
                  <a:pt x="402" y="63"/>
                </a:lnTo>
                <a:lnTo>
                  <a:pt x="401" y="63"/>
                </a:lnTo>
                <a:lnTo>
                  <a:pt x="401" y="63"/>
                </a:lnTo>
                <a:lnTo>
                  <a:pt x="397" y="62"/>
                </a:lnTo>
                <a:lnTo>
                  <a:pt x="389" y="59"/>
                </a:lnTo>
                <a:lnTo>
                  <a:pt x="366" y="45"/>
                </a:lnTo>
                <a:lnTo>
                  <a:pt x="328" y="24"/>
                </a:lnTo>
                <a:lnTo>
                  <a:pt x="328" y="24"/>
                </a:lnTo>
                <a:lnTo>
                  <a:pt x="287" y="11"/>
                </a:lnTo>
                <a:lnTo>
                  <a:pt x="263" y="2"/>
                </a:lnTo>
                <a:lnTo>
                  <a:pt x="253" y="0"/>
                </a:lnTo>
                <a:lnTo>
                  <a:pt x="249" y="0"/>
                </a:lnTo>
                <a:lnTo>
                  <a:pt x="249" y="0"/>
                </a:lnTo>
                <a:lnTo>
                  <a:pt x="238" y="0"/>
                </a:lnTo>
                <a:lnTo>
                  <a:pt x="218" y="0"/>
                </a:lnTo>
                <a:lnTo>
                  <a:pt x="197" y="0"/>
                </a:lnTo>
                <a:lnTo>
                  <a:pt x="186" y="0"/>
                </a:lnTo>
                <a:lnTo>
                  <a:pt x="186" y="0"/>
                </a:lnTo>
                <a:lnTo>
                  <a:pt x="138" y="12"/>
                </a:lnTo>
                <a:lnTo>
                  <a:pt x="93" y="24"/>
                </a:lnTo>
                <a:lnTo>
                  <a:pt x="93" y="2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A8C7D48E-DE9B-4CB6-85C7-25331571FD6E}"/>
              </a:ext>
            </a:extLst>
          </p:cNvPr>
          <p:cNvSpPr>
            <a:spLocks noEditPoints="1"/>
          </p:cNvSpPr>
          <p:nvPr/>
        </p:nvSpPr>
        <p:spPr bwMode="auto">
          <a:xfrm>
            <a:off x="4371247" y="4615720"/>
            <a:ext cx="1027202" cy="1746351"/>
          </a:xfrm>
          <a:custGeom>
            <a:avLst/>
            <a:gdLst>
              <a:gd name="T0" fmla="*/ 154 w 957"/>
              <a:gd name="T1" fmla="*/ 73 h 1627"/>
              <a:gd name="T2" fmla="*/ 10 w 957"/>
              <a:gd name="T3" fmla="*/ 207 h 1627"/>
              <a:gd name="T4" fmla="*/ 14 w 957"/>
              <a:gd name="T5" fmla="*/ 224 h 1627"/>
              <a:gd name="T6" fmla="*/ 132 w 957"/>
              <a:gd name="T7" fmla="*/ 238 h 1627"/>
              <a:gd name="T8" fmla="*/ 355 w 957"/>
              <a:gd name="T9" fmla="*/ 484 h 1627"/>
              <a:gd name="T10" fmla="*/ 330 w 957"/>
              <a:gd name="T11" fmla="*/ 504 h 1627"/>
              <a:gd name="T12" fmla="*/ 334 w 957"/>
              <a:gd name="T13" fmla="*/ 550 h 1627"/>
              <a:gd name="T14" fmla="*/ 378 w 957"/>
              <a:gd name="T15" fmla="*/ 564 h 1627"/>
              <a:gd name="T16" fmla="*/ 377 w 957"/>
              <a:gd name="T17" fmla="*/ 591 h 1627"/>
              <a:gd name="T18" fmla="*/ 408 w 957"/>
              <a:gd name="T19" fmla="*/ 647 h 1627"/>
              <a:gd name="T20" fmla="*/ 392 w 957"/>
              <a:gd name="T21" fmla="*/ 739 h 1627"/>
              <a:gd name="T22" fmla="*/ 313 w 957"/>
              <a:gd name="T23" fmla="*/ 964 h 1627"/>
              <a:gd name="T24" fmla="*/ 386 w 957"/>
              <a:gd name="T25" fmla="*/ 980 h 1627"/>
              <a:gd name="T26" fmla="*/ 449 w 957"/>
              <a:gd name="T27" fmla="*/ 1007 h 1627"/>
              <a:gd name="T28" fmla="*/ 386 w 957"/>
              <a:gd name="T29" fmla="*/ 1270 h 1627"/>
              <a:gd name="T30" fmla="*/ 313 w 957"/>
              <a:gd name="T31" fmla="*/ 1509 h 1627"/>
              <a:gd name="T32" fmla="*/ 348 w 957"/>
              <a:gd name="T33" fmla="*/ 1542 h 1627"/>
              <a:gd name="T34" fmla="*/ 279 w 957"/>
              <a:gd name="T35" fmla="*/ 1566 h 1627"/>
              <a:gd name="T36" fmla="*/ 313 w 957"/>
              <a:gd name="T37" fmla="*/ 1598 h 1627"/>
              <a:gd name="T38" fmla="*/ 471 w 957"/>
              <a:gd name="T39" fmla="*/ 1598 h 1627"/>
              <a:gd name="T40" fmla="*/ 494 w 957"/>
              <a:gd name="T41" fmla="*/ 1543 h 1627"/>
              <a:gd name="T42" fmla="*/ 478 w 957"/>
              <a:gd name="T43" fmla="*/ 1504 h 1627"/>
              <a:gd name="T44" fmla="*/ 535 w 957"/>
              <a:gd name="T45" fmla="*/ 1305 h 1627"/>
              <a:gd name="T46" fmla="*/ 651 w 957"/>
              <a:gd name="T47" fmla="*/ 1282 h 1627"/>
              <a:gd name="T48" fmla="*/ 729 w 957"/>
              <a:gd name="T49" fmla="*/ 1401 h 1627"/>
              <a:gd name="T50" fmla="*/ 796 w 957"/>
              <a:gd name="T51" fmla="*/ 1502 h 1627"/>
              <a:gd name="T52" fmla="*/ 814 w 957"/>
              <a:gd name="T53" fmla="*/ 1537 h 1627"/>
              <a:gd name="T54" fmla="*/ 818 w 957"/>
              <a:gd name="T55" fmla="*/ 1584 h 1627"/>
              <a:gd name="T56" fmla="*/ 793 w 957"/>
              <a:gd name="T57" fmla="*/ 1626 h 1627"/>
              <a:gd name="T58" fmla="*/ 870 w 957"/>
              <a:gd name="T59" fmla="*/ 1621 h 1627"/>
              <a:gd name="T60" fmla="*/ 949 w 957"/>
              <a:gd name="T61" fmla="*/ 1551 h 1627"/>
              <a:gd name="T62" fmla="*/ 955 w 957"/>
              <a:gd name="T63" fmla="*/ 1500 h 1627"/>
              <a:gd name="T64" fmla="*/ 890 w 957"/>
              <a:gd name="T65" fmla="*/ 1397 h 1627"/>
              <a:gd name="T66" fmla="*/ 805 w 957"/>
              <a:gd name="T67" fmla="*/ 1255 h 1627"/>
              <a:gd name="T68" fmla="*/ 767 w 957"/>
              <a:gd name="T69" fmla="*/ 1102 h 1627"/>
              <a:gd name="T70" fmla="*/ 745 w 957"/>
              <a:gd name="T71" fmla="*/ 923 h 1627"/>
              <a:gd name="T72" fmla="*/ 746 w 957"/>
              <a:gd name="T73" fmla="*/ 827 h 1627"/>
              <a:gd name="T74" fmla="*/ 715 w 957"/>
              <a:gd name="T75" fmla="*/ 473 h 1627"/>
              <a:gd name="T76" fmla="*/ 674 w 957"/>
              <a:gd name="T77" fmla="*/ 433 h 1627"/>
              <a:gd name="T78" fmla="*/ 636 w 957"/>
              <a:gd name="T79" fmla="*/ 380 h 1627"/>
              <a:gd name="T80" fmla="*/ 668 w 957"/>
              <a:gd name="T81" fmla="*/ 346 h 1627"/>
              <a:gd name="T82" fmla="*/ 695 w 957"/>
              <a:gd name="T83" fmla="*/ 312 h 1627"/>
              <a:gd name="T84" fmla="*/ 719 w 957"/>
              <a:gd name="T85" fmla="*/ 324 h 1627"/>
              <a:gd name="T86" fmla="*/ 711 w 957"/>
              <a:gd name="T87" fmla="*/ 313 h 1627"/>
              <a:gd name="T88" fmla="*/ 702 w 957"/>
              <a:gd name="T89" fmla="*/ 250 h 1627"/>
              <a:gd name="T90" fmla="*/ 676 w 957"/>
              <a:gd name="T91" fmla="*/ 166 h 1627"/>
              <a:gd name="T92" fmla="*/ 507 w 957"/>
              <a:gd name="T93" fmla="*/ 46 h 1627"/>
              <a:gd name="T94" fmla="*/ 354 w 957"/>
              <a:gd name="T95" fmla="*/ 1 h 1627"/>
              <a:gd name="T96" fmla="*/ 364 w 957"/>
              <a:gd name="T97" fmla="*/ 243 h 1627"/>
              <a:gd name="T98" fmla="*/ 487 w 957"/>
              <a:gd name="T99" fmla="*/ 229 h 1627"/>
              <a:gd name="T100" fmla="*/ 499 w 957"/>
              <a:gd name="T101" fmla="*/ 252 h 1627"/>
              <a:gd name="T102" fmla="*/ 507 w 957"/>
              <a:gd name="T103" fmla="*/ 279 h 1627"/>
              <a:gd name="T104" fmla="*/ 502 w 957"/>
              <a:gd name="T105" fmla="*/ 308 h 1627"/>
              <a:gd name="T106" fmla="*/ 501 w 957"/>
              <a:gd name="T107" fmla="*/ 343 h 1627"/>
              <a:gd name="T108" fmla="*/ 501 w 957"/>
              <a:gd name="T109" fmla="*/ 380 h 1627"/>
              <a:gd name="T110" fmla="*/ 541 w 957"/>
              <a:gd name="T111" fmla="*/ 392 h 1627"/>
              <a:gd name="T112" fmla="*/ 555 w 957"/>
              <a:gd name="T113" fmla="*/ 443 h 1627"/>
              <a:gd name="T114" fmla="*/ 500 w 957"/>
              <a:gd name="T115" fmla="*/ 511 h 1627"/>
              <a:gd name="T116" fmla="*/ 448 w 957"/>
              <a:gd name="T117" fmla="*/ 555 h 1627"/>
              <a:gd name="T118" fmla="*/ 368 w 957"/>
              <a:gd name="T119" fmla="*/ 499 h 1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57" h="1627">
                <a:moveTo>
                  <a:pt x="337" y="34"/>
                </a:moveTo>
                <a:lnTo>
                  <a:pt x="337" y="34"/>
                </a:lnTo>
                <a:lnTo>
                  <a:pt x="317" y="36"/>
                </a:lnTo>
                <a:lnTo>
                  <a:pt x="267" y="45"/>
                </a:lnTo>
                <a:lnTo>
                  <a:pt x="236" y="50"/>
                </a:lnTo>
                <a:lnTo>
                  <a:pt x="206" y="56"/>
                </a:lnTo>
                <a:lnTo>
                  <a:pt x="178" y="64"/>
                </a:lnTo>
                <a:lnTo>
                  <a:pt x="154" y="73"/>
                </a:lnTo>
                <a:lnTo>
                  <a:pt x="154" y="73"/>
                </a:lnTo>
                <a:lnTo>
                  <a:pt x="143" y="77"/>
                </a:lnTo>
                <a:lnTo>
                  <a:pt x="131" y="85"/>
                </a:lnTo>
                <a:lnTo>
                  <a:pt x="120" y="94"/>
                </a:lnTo>
                <a:lnTo>
                  <a:pt x="108" y="104"/>
                </a:lnTo>
                <a:lnTo>
                  <a:pt x="83" y="127"/>
                </a:lnTo>
                <a:lnTo>
                  <a:pt x="60" y="152"/>
                </a:lnTo>
                <a:lnTo>
                  <a:pt x="40" y="175"/>
                </a:lnTo>
                <a:lnTo>
                  <a:pt x="23" y="194"/>
                </a:lnTo>
                <a:lnTo>
                  <a:pt x="10" y="207"/>
                </a:lnTo>
                <a:lnTo>
                  <a:pt x="6" y="213"/>
                </a:lnTo>
                <a:lnTo>
                  <a:pt x="6" y="213"/>
                </a:lnTo>
                <a:lnTo>
                  <a:pt x="2" y="216"/>
                </a:lnTo>
                <a:lnTo>
                  <a:pt x="0" y="219"/>
                </a:lnTo>
                <a:lnTo>
                  <a:pt x="0" y="223"/>
                </a:lnTo>
                <a:lnTo>
                  <a:pt x="0" y="224"/>
                </a:lnTo>
                <a:lnTo>
                  <a:pt x="1" y="226"/>
                </a:lnTo>
                <a:lnTo>
                  <a:pt x="1" y="226"/>
                </a:lnTo>
                <a:lnTo>
                  <a:pt x="14" y="224"/>
                </a:lnTo>
                <a:lnTo>
                  <a:pt x="38" y="223"/>
                </a:lnTo>
                <a:lnTo>
                  <a:pt x="64" y="222"/>
                </a:lnTo>
                <a:lnTo>
                  <a:pt x="75" y="223"/>
                </a:lnTo>
                <a:lnTo>
                  <a:pt x="81" y="226"/>
                </a:lnTo>
                <a:lnTo>
                  <a:pt x="81" y="226"/>
                </a:lnTo>
                <a:lnTo>
                  <a:pt x="99" y="235"/>
                </a:lnTo>
                <a:lnTo>
                  <a:pt x="108" y="240"/>
                </a:lnTo>
                <a:lnTo>
                  <a:pt x="108" y="240"/>
                </a:lnTo>
                <a:lnTo>
                  <a:pt x="132" y="238"/>
                </a:lnTo>
                <a:lnTo>
                  <a:pt x="187" y="234"/>
                </a:lnTo>
                <a:lnTo>
                  <a:pt x="219" y="232"/>
                </a:lnTo>
                <a:lnTo>
                  <a:pt x="252" y="230"/>
                </a:lnTo>
                <a:lnTo>
                  <a:pt x="283" y="230"/>
                </a:lnTo>
                <a:lnTo>
                  <a:pt x="307" y="233"/>
                </a:lnTo>
                <a:lnTo>
                  <a:pt x="307" y="233"/>
                </a:lnTo>
                <a:lnTo>
                  <a:pt x="331" y="236"/>
                </a:lnTo>
                <a:lnTo>
                  <a:pt x="353" y="240"/>
                </a:lnTo>
                <a:lnTo>
                  <a:pt x="355" y="484"/>
                </a:lnTo>
                <a:lnTo>
                  <a:pt x="355" y="484"/>
                </a:lnTo>
                <a:lnTo>
                  <a:pt x="349" y="481"/>
                </a:lnTo>
                <a:lnTo>
                  <a:pt x="347" y="479"/>
                </a:lnTo>
                <a:lnTo>
                  <a:pt x="344" y="481"/>
                </a:lnTo>
                <a:lnTo>
                  <a:pt x="344" y="481"/>
                </a:lnTo>
                <a:lnTo>
                  <a:pt x="340" y="487"/>
                </a:lnTo>
                <a:lnTo>
                  <a:pt x="334" y="493"/>
                </a:lnTo>
                <a:lnTo>
                  <a:pt x="331" y="500"/>
                </a:lnTo>
                <a:lnTo>
                  <a:pt x="330" y="504"/>
                </a:lnTo>
                <a:lnTo>
                  <a:pt x="330" y="504"/>
                </a:lnTo>
                <a:lnTo>
                  <a:pt x="327" y="516"/>
                </a:lnTo>
                <a:lnTo>
                  <a:pt x="326" y="523"/>
                </a:lnTo>
                <a:lnTo>
                  <a:pt x="325" y="530"/>
                </a:lnTo>
                <a:lnTo>
                  <a:pt x="325" y="530"/>
                </a:lnTo>
                <a:lnTo>
                  <a:pt x="325" y="536"/>
                </a:lnTo>
                <a:lnTo>
                  <a:pt x="325" y="541"/>
                </a:lnTo>
                <a:lnTo>
                  <a:pt x="327" y="545"/>
                </a:lnTo>
                <a:lnTo>
                  <a:pt x="334" y="550"/>
                </a:lnTo>
                <a:lnTo>
                  <a:pt x="334" y="550"/>
                </a:lnTo>
                <a:lnTo>
                  <a:pt x="341" y="553"/>
                </a:lnTo>
                <a:lnTo>
                  <a:pt x="347" y="555"/>
                </a:lnTo>
                <a:lnTo>
                  <a:pt x="353" y="556"/>
                </a:lnTo>
                <a:lnTo>
                  <a:pt x="357" y="557"/>
                </a:lnTo>
                <a:lnTo>
                  <a:pt x="357" y="557"/>
                </a:lnTo>
                <a:lnTo>
                  <a:pt x="360" y="559"/>
                </a:lnTo>
                <a:lnTo>
                  <a:pt x="369" y="562"/>
                </a:lnTo>
                <a:lnTo>
                  <a:pt x="378" y="564"/>
                </a:lnTo>
                <a:lnTo>
                  <a:pt x="378" y="564"/>
                </a:lnTo>
                <a:lnTo>
                  <a:pt x="375" y="572"/>
                </a:lnTo>
                <a:lnTo>
                  <a:pt x="374" y="578"/>
                </a:lnTo>
                <a:lnTo>
                  <a:pt x="374" y="581"/>
                </a:lnTo>
                <a:lnTo>
                  <a:pt x="375" y="584"/>
                </a:lnTo>
                <a:lnTo>
                  <a:pt x="375" y="584"/>
                </a:lnTo>
                <a:lnTo>
                  <a:pt x="377" y="587"/>
                </a:lnTo>
                <a:lnTo>
                  <a:pt x="377" y="589"/>
                </a:lnTo>
                <a:lnTo>
                  <a:pt x="377" y="591"/>
                </a:lnTo>
                <a:lnTo>
                  <a:pt x="378" y="596"/>
                </a:lnTo>
                <a:lnTo>
                  <a:pt x="378" y="596"/>
                </a:lnTo>
                <a:lnTo>
                  <a:pt x="388" y="608"/>
                </a:lnTo>
                <a:lnTo>
                  <a:pt x="394" y="614"/>
                </a:lnTo>
                <a:lnTo>
                  <a:pt x="394" y="614"/>
                </a:lnTo>
                <a:lnTo>
                  <a:pt x="395" y="617"/>
                </a:lnTo>
                <a:lnTo>
                  <a:pt x="400" y="625"/>
                </a:lnTo>
                <a:lnTo>
                  <a:pt x="405" y="638"/>
                </a:lnTo>
                <a:lnTo>
                  <a:pt x="408" y="647"/>
                </a:lnTo>
                <a:lnTo>
                  <a:pt x="410" y="657"/>
                </a:lnTo>
                <a:lnTo>
                  <a:pt x="410" y="657"/>
                </a:lnTo>
                <a:lnTo>
                  <a:pt x="411" y="672"/>
                </a:lnTo>
                <a:lnTo>
                  <a:pt x="411" y="678"/>
                </a:lnTo>
                <a:lnTo>
                  <a:pt x="410" y="680"/>
                </a:lnTo>
                <a:lnTo>
                  <a:pt x="410" y="680"/>
                </a:lnTo>
                <a:lnTo>
                  <a:pt x="410" y="680"/>
                </a:lnTo>
                <a:lnTo>
                  <a:pt x="400" y="714"/>
                </a:lnTo>
                <a:lnTo>
                  <a:pt x="392" y="739"/>
                </a:lnTo>
                <a:lnTo>
                  <a:pt x="387" y="756"/>
                </a:lnTo>
                <a:lnTo>
                  <a:pt x="387" y="756"/>
                </a:lnTo>
                <a:lnTo>
                  <a:pt x="375" y="783"/>
                </a:lnTo>
                <a:lnTo>
                  <a:pt x="375" y="783"/>
                </a:lnTo>
                <a:lnTo>
                  <a:pt x="314" y="950"/>
                </a:lnTo>
                <a:lnTo>
                  <a:pt x="314" y="950"/>
                </a:lnTo>
                <a:lnTo>
                  <a:pt x="313" y="955"/>
                </a:lnTo>
                <a:lnTo>
                  <a:pt x="312" y="960"/>
                </a:lnTo>
                <a:lnTo>
                  <a:pt x="313" y="964"/>
                </a:lnTo>
                <a:lnTo>
                  <a:pt x="314" y="967"/>
                </a:lnTo>
                <a:lnTo>
                  <a:pt x="315" y="971"/>
                </a:lnTo>
                <a:lnTo>
                  <a:pt x="318" y="973"/>
                </a:lnTo>
                <a:lnTo>
                  <a:pt x="324" y="977"/>
                </a:lnTo>
                <a:lnTo>
                  <a:pt x="330" y="980"/>
                </a:lnTo>
                <a:lnTo>
                  <a:pt x="337" y="981"/>
                </a:lnTo>
                <a:lnTo>
                  <a:pt x="348" y="981"/>
                </a:lnTo>
                <a:lnTo>
                  <a:pt x="348" y="981"/>
                </a:lnTo>
                <a:lnTo>
                  <a:pt x="386" y="980"/>
                </a:lnTo>
                <a:lnTo>
                  <a:pt x="410" y="978"/>
                </a:lnTo>
                <a:lnTo>
                  <a:pt x="428" y="977"/>
                </a:lnTo>
                <a:lnTo>
                  <a:pt x="428" y="977"/>
                </a:lnTo>
                <a:lnTo>
                  <a:pt x="442" y="975"/>
                </a:lnTo>
                <a:lnTo>
                  <a:pt x="453" y="971"/>
                </a:lnTo>
                <a:lnTo>
                  <a:pt x="463" y="966"/>
                </a:lnTo>
                <a:lnTo>
                  <a:pt x="463" y="966"/>
                </a:lnTo>
                <a:lnTo>
                  <a:pt x="457" y="984"/>
                </a:lnTo>
                <a:lnTo>
                  <a:pt x="449" y="1007"/>
                </a:lnTo>
                <a:lnTo>
                  <a:pt x="437" y="1038"/>
                </a:lnTo>
                <a:lnTo>
                  <a:pt x="437" y="1038"/>
                </a:lnTo>
                <a:lnTo>
                  <a:pt x="432" y="1048"/>
                </a:lnTo>
                <a:lnTo>
                  <a:pt x="428" y="1060"/>
                </a:lnTo>
                <a:lnTo>
                  <a:pt x="421" y="1090"/>
                </a:lnTo>
                <a:lnTo>
                  <a:pt x="414" y="1125"/>
                </a:lnTo>
                <a:lnTo>
                  <a:pt x="406" y="1163"/>
                </a:lnTo>
                <a:lnTo>
                  <a:pt x="393" y="1237"/>
                </a:lnTo>
                <a:lnTo>
                  <a:pt x="386" y="1270"/>
                </a:lnTo>
                <a:lnTo>
                  <a:pt x="378" y="1294"/>
                </a:lnTo>
                <a:lnTo>
                  <a:pt x="378" y="1294"/>
                </a:lnTo>
                <a:lnTo>
                  <a:pt x="352" y="1381"/>
                </a:lnTo>
                <a:lnTo>
                  <a:pt x="341" y="1417"/>
                </a:lnTo>
                <a:lnTo>
                  <a:pt x="334" y="1440"/>
                </a:lnTo>
                <a:lnTo>
                  <a:pt x="334" y="1440"/>
                </a:lnTo>
                <a:lnTo>
                  <a:pt x="325" y="1460"/>
                </a:lnTo>
                <a:lnTo>
                  <a:pt x="317" y="1493"/>
                </a:lnTo>
                <a:lnTo>
                  <a:pt x="313" y="1509"/>
                </a:lnTo>
                <a:lnTo>
                  <a:pt x="310" y="1524"/>
                </a:lnTo>
                <a:lnTo>
                  <a:pt x="309" y="1533"/>
                </a:lnTo>
                <a:lnTo>
                  <a:pt x="309" y="1537"/>
                </a:lnTo>
                <a:lnTo>
                  <a:pt x="310" y="1538"/>
                </a:lnTo>
                <a:lnTo>
                  <a:pt x="310" y="1538"/>
                </a:lnTo>
                <a:lnTo>
                  <a:pt x="314" y="1541"/>
                </a:lnTo>
                <a:lnTo>
                  <a:pt x="319" y="1542"/>
                </a:lnTo>
                <a:lnTo>
                  <a:pt x="332" y="1542"/>
                </a:lnTo>
                <a:lnTo>
                  <a:pt x="348" y="1542"/>
                </a:lnTo>
                <a:lnTo>
                  <a:pt x="325" y="1554"/>
                </a:lnTo>
                <a:lnTo>
                  <a:pt x="325" y="1554"/>
                </a:lnTo>
                <a:lnTo>
                  <a:pt x="319" y="1555"/>
                </a:lnTo>
                <a:lnTo>
                  <a:pt x="312" y="1556"/>
                </a:lnTo>
                <a:lnTo>
                  <a:pt x="295" y="1558"/>
                </a:lnTo>
                <a:lnTo>
                  <a:pt x="286" y="1559"/>
                </a:lnTo>
                <a:lnTo>
                  <a:pt x="281" y="1561"/>
                </a:lnTo>
                <a:lnTo>
                  <a:pt x="279" y="1564"/>
                </a:lnTo>
                <a:lnTo>
                  <a:pt x="279" y="1566"/>
                </a:lnTo>
                <a:lnTo>
                  <a:pt x="279" y="1570"/>
                </a:lnTo>
                <a:lnTo>
                  <a:pt x="280" y="1573"/>
                </a:lnTo>
                <a:lnTo>
                  <a:pt x="280" y="1573"/>
                </a:lnTo>
                <a:lnTo>
                  <a:pt x="284" y="1581"/>
                </a:lnTo>
                <a:lnTo>
                  <a:pt x="289" y="1585"/>
                </a:lnTo>
                <a:lnTo>
                  <a:pt x="293" y="1590"/>
                </a:lnTo>
                <a:lnTo>
                  <a:pt x="300" y="1594"/>
                </a:lnTo>
                <a:lnTo>
                  <a:pt x="307" y="1596"/>
                </a:lnTo>
                <a:lnTo>
                  <a:pt x="313" y="1598"/>
                </a:lnTo>
                <a:lnTo>
                  <a:pt x="330" y="1600"/>
                </a:lnTo>
                <a:lnTo>
                  <a:pt x="330" y="1600"/>
                </a:lnTo>
                <a:lnTo>
                  <a:pt x="377" y="1601"/>
                </a:lnTo>
                <a:lnTo>
                  <a:pt x="404" y="1601"/>
                </a:lnTo>
                <a:lnTo>
                  <a:pt x="428" y="1600"/>
                </a:lnTo>
                <a:lnTo>
                  <a:pt x="428" y="1600"/>
                </a:lnTo>
                <a:lnTo>
                  <a:pt x="449" y="1599"/>
                </a:lnTo>
                <a:lnTo>
                  <a:pt x="465" y="1598"/>
                </a:lnTo>
                <a:lnTo>
                  <a:pt x="471" y="1598"/>
                </a:lnTo>
                <a:lnTo>
                  <a:pt x="477" y="1595"/>
                </a:lnTo>
                <a:lnTo>
                  <a:pt x="480" y="1593"/>
                </a:lnTo>
                <a:lnTo>
                  <a:pt x="482" y="1588"/>
                </a:lnTo>
                <a:lnTo>
                  <a:pt x="482" y="1588"/>
                </a:lnTo>
                <a:lnTo>
                  <a:pt x="485" y="1564"/>
                </a:lnTo>
                <a:lnTo>
                  <a:pt x="485" y="1550"/>
                </a:lnTo>
                <a:lnTo>
                  <a:pt x="485" y="1550"/>
                </a:lnTo>
                <a:lnTo>
                  <a:pt x="491" y="1547"/>
                </a:lnTo>
                <a:lnTo>
                  <a:pt x="494" y="1543"/>
                </a:lnTo>
                <a:lnTo>
                  <a:pt x="494" y="1541"/>
                </a:lnTo>
                <a:lnTo>
                  <a:pt x="494" y="1538"/>
                </a:lnTo>
                <a:lnTo>
                  <a:pt x="494" y="1538"/>
                </a:lnTo>
                <a:lnTo>
                  <a:pt x="489" y="1534"/>
                </a:lnTo>
                <a:lnTo>
                  <a:pt x="484" y="1527"/>
                </a:lnTo>
                <a:lnTo>
                  <a:pt x="482" y="1524"/>
                </a:lnTo>
                <a:lnTo>
                  <a:pt x="480" y="1517"/>
                </a:lnTo>
                <a:lnTo>
                  <a:pt x="478" y="1511"/>
                </a:lnTo>
                <a:lnTo>
                  <a:pt x="478" y="1504"/>
                </a:lnTo>
                <a:lnTo>
                  <a:pt x="478" y="1504"/>
                </a:lnTo>
                <a:lnTo>
                  <a:pt x="480" y="1492"/>
                </a:lnTo>
                <a:lnTo>
                  <a:pt x="485" y="1474"/>
                </a:lnTo>
                <a:lnTo>
                  <a:pt x="500" y="1428"/>
                </a:lnTo>
                <a:lnTo>
                  <a:pt x="516" y="1383"/>
                </a:lnTo>
                <a:lnTo>
                  <a:pt x="524" y="1355"/>
                </a:lnTo>
                <a:lnTo>
                  <a:pt x="524" y="1355"/>
                </a:lnTo>
                <a:lnTo>
                  <a:pt x="530" y="1323"/>
                </a:lnTo>
                <a:lnTo>
                  <a:pt x="535" y="1305"/>
                </a:lnTo>
                <a:lnTo>
                  <a:pt x="539" y="1290"/>
                </a:lnTo>
                <a:lnTo>
                  <a:pt x="539" y="1290"/>
                </a:lnTo>
                <a:lnTo>
                  <a:pt x="562" y="1235"/>
                </a:lnTo>
                <a:lnTo>
                  <a:pt x="581" y="1191"/>
                </a:lnTo>
                <a:lnTo>
                  <a:pt x="581" y="1191"/>
                </a:lnTo>
                <a:lnTo>
                  <a:pt x="592" y="1203"/>
                </a:lnTo>
                <a:lnTo>
                  <a:pt x="615" y="1232"/>
                </a:lnTo>
                <a:lnTo>
                  <a:pt x="641" y="1266"/>
                </a:lnTo>
                <a:lnTo>
                  <a:pt x="651" y="1282"/>
                </a:lnTo>
                <a:lnTo>
                  <a:pt x="658" y="1294"/>
                </a:lnTo>
                <a:lnTo>
                  <a:pt x="658" y="1294"/>
                </a:lnTo>
                <a:lnTo>
                  <a:pt x="664" y="1305"/>
                </a:lnTo>
                <a:lnTo>
                  <a:pt x="672" y="1320"/>
                </a:lnTo>
                <a:lnTo>
                  <a:pt x="694" y="1350"/>
                </a:lnTo>
                <a:lnTo>
                  <a:pt x="716" y="1379"/>
                </a:lnTo>
                <a:lnTo>
                  <a:pt x="725" y="1391"/>
                </a:lnTo>
                <a:lnTo>
                  <a:pt x="729" y="1401"/>
                </a:lnTo>
                <a:lnTo>
                  <a:pt x="729" y="1401"/>
                </a:lnTo>
                <a:lnTo>
                  <a:pt x="734" y="1409"/>
                </a:lnTo>
                <a:lnTo>
                  <a:pt x="740" y="1418"/>
                </a:lnTo>
                <a:lnTo>
                  <a:pt x="754" y="1436"/>
                </a:lnTo>
                <a:lnTo>
                  <a:pt x="768" y="1456"/>
                </a:lnTo>
                <a:lnTo>
                  <a:pt x="774" y="1465"/>
                </a:lnTo>
                <a:lnTo>
                  <a:pt x="779" y="1474"/>
                </a:lnTo>
                <a:lnTo>
                  <a:pt x="779" y="1474"/>
                </a:lnTo>
                <a:lnTo>
                  <a:pt x="788" y="1490"/>
                </a:lnTo>
                <a:lnTo>
                  <a:pt x="796" y="1502"/>
                </a:lnTo>
                <a:lnTo>
                  <a:pt x="801" y="1511"/>
                </a:lnTo>
                <a:lnTo>
                  <a:pt x="802" y="1515"/>
                </a:lnTo>
                <a:lnTo>
                  <a:pt x="802" y="1520"/>
                </a:lnTo>
                <a:lnTo>
                  <a:pt x="802" y="1520"/>
                </a:lnTo>
                <a:lnTo>
                  <a:pt x="801" y="1530"/>
                </a:lnTo>
                <a:lnTo>
                  <a:pt x="802" y="1532"/>
                </a:lnTo>
                <a:lnTo>
                  <a:pt x="806" y="1534"/>
                </a:lnTo>
                <a:lnTo>
                  <a:pt x="806" y="1534"/>
                </a:lnTo>
                <a:lnTo>
                  <a:pt x="814" y="1537"/>
                </a:lnTo>
                <a:lnTo>
                  <a:pt x="825" y="1539"/>
                </a:lnTo>
                <a:lnTo>
                  <a:pt x="836" y="1542"/>
                </a:lnTo>
                <a:lnTo>
                  <a:pt x="836" y="1542"/>
                </a:lnTo>
                <a:lnTo>
                  <a:pt x="836" y="1547"/>
                </a:lnTo>
                <a:lnTo>
                  <a:pt x="834" y="1559"/>
                </a:lnTo>
                <a:lnTo>
                  <a:pt x="832" y="1565"/>
                </a:lnTo>
                <a:lnTo>
                  <a:pt x="828" y="1572"/>
                </a:lnTo>
                <a:lnTo>
                  <a:pt x="823" y="1579"/>
                </a:lnTo>
                <a:lnTo>
                  <a:pt x="818" y="1584"/>
                </a:lnTo>
                <a:lnTo>
                  <a:pt x="818" y="1584"/>
                </a:lnTo>
                <a:lnTo>
                  <a:pt x="805" y="1594"/>
                </a:lnTo>
                <a:lnTo>
                  <a:pt x="793" y="1605"/>
                </a:lnTo>
                <a:lnTo>
                  <a:pt x="788" y="1610"/>
                </a:lnTo>
                <a:lnTo>
                  <a:pt x="785" y="1615"/>
                </a:lnTo>
                <a:lnTo>
                  <a:pt x="785" y="1618"/>
                </a:lnTo>
                <a:lnTo>
                  <a:pt x="788" y="1622"/>
                </a:lnTo>
                <a:lnTo>
                  <a:pt x="788" y="1622"/>
                </a:lnTo>
                <a:lnTo>
                  <a:pt x="793" y="1626"/>
                </a:lnTo>
                <a:lnTo>
                  <a:pt x="800" y="1627"/>
                </a:lnTo>
                <a:lnTo>
                  <a:pt x="808" y="1627"/>
                </a:lnTo>
                <a:lnTo>
                  <a:pt x="818" y="1626"/>
                </a:lnTo>
                <a:lnTo>
                  <a:pt x="838" y="1623"/>
                </a:lnTo>
                <a:lnTo>
                  <a:pt x="847" y="1623"/>
                </a:lnTo>
                <a:lnTo>
                  <a:pt x="856" y="1622"/>
                </a:lnTo>
                <a:lnTo>
                  <a:pt x="856" y="1622"/>
                </a:lnTo>
                <a:lnTo>
                  <a:pt x="863" y="1622"/>
                </a:lnTo>
                <a:lnTo>
                  <a:pt x="870" y="1621"/>
                </a:lnTo>
                <a:lnTo>
                  <a:pt x="878" y="1618"/>
                </a:lnTo>
                <a:lnTo>
                  <a:pt x="884" y="1616"/>
                </a:lnTo>
                <a:lnTo>
                  <a:pt x="896" y="1609"/>
                </a:lnTo>
                <a:lnTo>
                  <a:pt x="906" y="1600"/>
                </a:lnTo>
                <a:lnTo>
                  <a:pt x="906" y="1600"/>
                </a:lnTo>
                <a:lnTo>
                  <a:pt x="919" y="1587"/>
                </a:lnTo>
                <a:lnTo>
                  <a:pt x="936" y="1570"/>
                </a:lnTo>
                <a:lnTo>
                  <a:pt x="943" y="1560"/>
                </a:lnTo>
                <a:lnTo>
                  <a:pt x="949" y="1551"/>
                </a:lnTo>
                <a:lnTo>
                  <a:pt x="954" y="1544"/>
                </a:lnTo>
                <a:lnTo>
                  <a:pt x="955" y="1542"/>
                </a:lnTo>
                <a:lnTo>
                  <a:pt x="955" y="1538"/>
                </a:lnTo>
                <a:lnTo>
                  <a:pt x="955" y="1538"/>
                </a:lnTo>
                <a:lnTo>
                  <a:pt x="955" y="1528"/>
                </a:lnTo>
                <a:lnTo>
                  <a:pt x="957" y="1516"/>
                </a:lnTo>
                <a:lnTo>
                  <a:pt x="957" y="1507"/>
                </a:lnTo>
                <a:lnTo>
                  <a:pt x="957" y="1503"/>
                </a:lnTo>
                <a:lnTo>
                  <a:pt x="955" y="1500"/>
                </a:lnTo>
                <a:lnTo>
                  <a:pt x="955" y="1500"/>
                </a:lnTo>
                <a:lnTo>
                  <a:pt x="948" y="1488"/>
                </a:lnTo>
                <a:lnTo>
                  <a:pt x="948" y="1462"/>
                </a:lnTo>
                <a:lnTo>
                  <a:pt x="948" y="1462"/>
                </a:lnTo>
                <a:lnTo>
                  <a:pt x="942" y="1457"/>
                </a:lnTo>
                <a:lnTo>
                  <a:pt x="927" y="1443"/>
                </a:lnTo>
                <a:lnTo>
                  <a:pt x="909" y="1423"/>
                </a:lnTo>
                <a:lnTo>
                  <a:pt x="900" y="1411"/>
                </a:lnTo>
                <a:lnTo>
                  <a:pt x="890" y="1397"/>
                </a:lnTo>
                <a:lnTo>
                  <a:pt x="890" y="1397"/>
                </a:lnTo>
                <a:lnTo>
                  <a:pt x="846" y="1328"/>
                </a:lnTo>
                <a:lnTo>
                  <a:pt x="827" y="1296"/>
                </a:lnTo>
                <a:lnTo>
                  <a:pt x="821" y="1286"/>
                </a:lnTo>
                <a:lnTo>
                  <a:pt x="818" y="1278"/>
                </a:lnTo>
                <a:lnTo>
                  <a:pt x="818" y="1278"/>
                </a:lnTo>
                <a:lnTo>
                  <a:pt x="814" y="1271"/>
                </a:lnTo>
                <a:lnTo>
                  <a:pt x="807" y="1261"/>
                </a:lnTo>
                <a:lnTo>
                  <a:pt x="805" y="1255"/>
                </a:lnTo>
                <a:lnTo>
                  <a:pt x="802" y="1249"/>
                </a:lnTo>
                <a:lnTo>
                  <a:pt x="800" y="1241"/>
                </a:lnTo>
                <a:lnTo>
                  <a:pt x="799" y="1233"/>
                </a:lnTo>
                <a:lnTo>
                  <a:pt x="799" y="1233"/>
                </a:lnTo>
                <a:lnTo>
                  <a:pt x="796" y="1211"/>
                </a:lnTo>
                <a:lnTo>
                  <a:pt x="790" y="1188"/>
                </a:lnTo>
                <a:lnTo>
                  <a:pt x="783" y="1160"/>
                </a:lnTo>
                <a:lnTo>
                  <a:pt x="783" y="1160"/>
                </a:lnTo>
                <a:lnTo>
                  <a:pt x="767" y="1102"/>
                </a:lnTo>
                <a:lnTo>
                  <a:pt x="755" y="1056"/>
                </a:lnTo>
                <a:lnTo>
                  <a:pt x="751" y="1037"/>
                </a:lnTo>
                <a:lnTo>
                  <a:pt x="749" y="1023"/>
                </a:lnTo>
                <a:lnTo>
                  <a:pt x="749" y="1023"/>
                </a:lnTo>
                <a:lnTo>
                  <a:pt x="745" y="981"/>
                </a:lnTo>
                <a:lnTo>
                  <a:pt x="744" y="959"/>
                </a:lnTo>
                <a:lnTo>
                  <a:pt x="745" y="935"/>
                </a:lnTo>
                <a:lnTo>
                  <a:pt x="745" y="935"/>
                </a:lnTo>
                <a:lnTo>
                  <a:pt x="745" y="923"/>
                </a:lnTo>
                <a:lnTo>
                  <a:pt x="745" y="907"/>
                </a:lnTo>
                <a:lnTo>
                  <a:pt x="744" y="875"/>
                </a:lnTo>
                <a:lnTo>
                  <a:pt x="742" y="840"/>
                </a:lnTo>
                <a:lnTo>
                  <a:pt x="742" y="840"/>
                </a:lnTo>
                <a:lnTo>
                  <a:pt x="742" y="838"/>
                </a:lnTo>
                <a:lnTo>
                  <a:pt x="743" y="835"/>
                </a:lnTo>
                <a:lnTo>
                  <a:pt x="745" y="833"/>
                </a:lnTo>
                <a:lnTo>
                  <a:pt x="745" y="833"/>
                </a:lnTo>
                <a:lnTo>
                  <a:pt x="746" y="827"/>
                </a:lnTo>
                <a:lnTo>
                  <a:pt x="746" y="816"/>
                </a:lnTo>
                <a:lnTo>
                  <a:pt x="745" y="780"/>
                </a:lnTo>
                <a:lnTo>
                  <a:pt x="742" y="710"/>
                </a:lnTo>
                <a:lnTo>
                  <a:pt x="742" y="710"/>
                </a:lnTo>
                <a:lnTo>
                  <a:pt x="729" y="587"/>
                </a:lnTo>
                <a:lnTo>
                  <a:pt x="721" y="515"/>
                </a:lnTo>
                <a:lnTo>
                  <a:pt x="717" y="488"/>
                </a:lnTo>
                <a:lnTo>
                  <a:pt x="715" y="473"/>
                </a:lnTo>
                <a:lnTo>
                  <a:pt x="715" y="473"/>
                </a:lnTo>
                <a:lnTo>
                  <a:pt x="711" y="460"/>
                </a:lnTo>
                <a:lnTo>
                  <a:pt x="706" y="450"/>
                </a:lnTo>
                <a:lnTo>
                  <a:pt x="703" y="447"/>
                </a:lnTo>
                <a:lnTo>
                  <a:pt x="700" y="444"/>
                </a:lnTo>
                <a:lnTo>
                  <a:pt x="697" y="440"/>
                </a:lnTo>
                <a:lnTo>
                  <a:pt x="692" y="439"/>
                </a:lnTo>
                <a:lnTo>
                  <a:pt x="692" y="439"/>
                </a:lnTo>
                <a:lnTo>
                  <a:pt x="682" y="436"/>
                </a:lnTo>
                <a:lnTo>
                  <a:pt x="674" y="433"/>
                </a:lnTo>
                <a:lnTo>
                  <a:pt x="666" y="430"/>
                </a:lnTo>
                <a:lnTo>
                  <a:pt x="664" y="427"/>
                </a:lnTo>
                <a:lnTo>
                  <a:pt x="661" y="423"/>
                </a:lnTo>
                <a:lnTo>
                  <a:pt x="661" y="423"/>
                </a:lnTo>
                <a:lnTo>
                  <a:pt x="655" y="414"/>
                </a:lnTo>
                <a:lnTo>
                  <a:pt x="648" y="403"/>
                </a:lnTo>
                <a:lnTo>
                  <a:pt x="638" y="389"/>
                </a:lnTo>
                <a:lnTo>
                  <a:pt x="638" y="389"/>
                </a:lnTo>
                <a:lnTo>
                  <a:pt x="636" y="380"/>
                </a:lnTo>
                <a:lnTo>
                  <a:pt x="635" y="366"/>
                </a:lnTo>
                <a:lnTo>
                  <a:pt x="635" y="366"/>
                </a:lnTo>
                <a:lnTo>
                  <a:pt x="636" y="363"/>
                </a:lnTo>
                <a:lnTo>
                  <a:pt x="640" y="358"/>
                </a:lnTo>
                <a:lnTo>
                  <a:pt x="646" y="354"/>
                </a:lnTo>
                <a:lnTo>
                  <a:pt x="654" y="351"/>
                </a:lnTo>
                <a:lnTo>
                  <a:pt x="654" y="351"/>
                </a:lnTo>
                <a:lnTo>
                  <a:pt x="661" y="349"/>
                </a:lnTo>
                <a:lnTo>
                  <a:pt x="668" y="346"/>
                </a:lnTo>
                <a:lnTo>
                  <a:pt x="676" y="340"/>
                </a:lnTo>
                <a:lnTo>
                  <a:pt x="676" y="340"/>
                </a:lnTo>
                <a:lnTo>
                  <a:pt x="680" y="337"/>
                </a:lnTo>
                <a:lnTo>
                  <a:pt x="682" y="332"/>
                </a:lnTo>
                <a:lnTo>
                  <a:pt x="687" y="323"/>
                </a:lnTo>
                <a:lnTo>
                  <a:pt x="692" y="309"/>
                </a:lnTo>
                <a:lnTo>
                  <a:pt x="692" y="309"/>
                </a:lnTo>
                <a:lnTo>
                  <a:pt x="693" y="309"/>
                </a:lnTo>
                <a:lnTo>
                  <a:pt x="695" y="312"/>
                </a:lnTo>
                <a:lnTo>
                  <a:pt x="698" y="317"/>
                </a:lnTo>
                <a:lnTo>
                  <a:pt x="699" y="324"/>
                </a:lnTo>
                <a:lnTo>
                  <a:pt x="699" y="324"/>
                </a:lnTo>
                <a:lnTo>
                  <a:pt x="700" y="341"/>
                </a:lnTo>
                <a:lnTo>
                  <a:pt x="699" y="347"/>
                </a:lnTo>
                <a:lnTo>
                  <a:pt x="711" y="336"/>
                </a:lnTo>
                <a:lnTo>
                  <a:pt x="722" y="343"/>
                </a:lnTo>
                <a:lnTo>
                  <a:pt x="719" y="324"/>
                </a:lnTo>
                <a:lnTo>
                  <a:pt x="719" y="324"/>
                </a:lnTo>
                <a:lnTo>
                  <a:pt x="733" y="326"/>
                </a:lnTo>
                <a:lnTo>
                  <a:pt x="745" y="328"/>
                </a:lnTo>
                <a:lnTo>
                  <a:pt x="745" y="328"/>
                </a:lnTo>
                <a:lnTo>
                  <a:pt x="739" y="328"/>
                </a:lnTo>
                <a:lnTo>
                  <a:pt x="728" y="325"/>
                </a:lnTo>
                <a:lnTo>
                  <a:pt x="723" y="324"/>
                </a:lnTo>
                <a:lnTo>
                  <a:pt x="717" y="321"/>
                </a:lnTo>
                <a:lnTo>
                  <a:pt x="714" y="318"/>
                </a:lnTo>
                <a:lnTo>
                  <a:pt x="711" y="313"/>
                </a:lnTo>
                <a:lnTo>
                  <a:pt x="711" y="313"/>
                </a:lnTo>
                <a:lnTo>
                  <a:pt x="708" y="301"/>
                </a:lnTo>
                <a:lnTo>
                  <a:pt x="705" y="289"/>
                </a:lnTo>
                <a:lnTo>
                  <a:pt x="703" y="277"/>
                </a:lnTo>
                <a:lnTo>
                  <a:pt x="703" y="267"/>
                </a:lnTo>
                <a:lnTo>
                  <a:pt x="703" y="267"/>
                </a:lnTo>
                <a:lnTo>
                  <a:pt x="704" y="261"/>
                </a:lnTo>
                <a:lnTo>
                  <a:pt x="703" y="255"/>
                </a:lnTo>
                <a:lnTo>
                  <a:pt x="702" y="250"/>
                </a:lnTo>
                <a:lnTo>
                  <a:pt x="699" y="244"/>
                </a:lnTo>
                <a:lnTo>
                  <a:pt x="699" y="244"/>
                </a:lnTo>
                <a:lnTo>
                  <a:pt x="694" y="236"/>
                </a:lnTo>
                <a:lnTo>
                  <a:pt x="687" y="228"/>
                </a:lnTo>
                <a:lnTo>
                  <a:pt x="676" y="217"/>
                </a:lnTo>
                <a:lnTo>
                  <a:pt x="719" y="210"/>
                </a:lnTo>
                <a:lnTo>
                  <a:pt x="719" y="210"/>
                </a:lnTo>
                <a:lnTo>
                  <a:pt x="698" y="188"/>
                </a:lnTo>
                <a:lnTo>
                  <a:pt x="676" y="166"/>
                </a:lnTo>
                <a:lnTo>
                  <a:pt x="648" y="139"/>
                </a:lnTo>
                <a:lnTo>
                  <a:pt x="618" y="113"/>
                </a:lnTo>
                <a:lnTo>
                  <a:pt x="587" y="87"/>
                </a:lnTo>
                <a:lnTo>
                  <a:pt x="572" y="76"/>
                </a:lnTo>
                <a:lnTo>
                  <a:pt x="557" y="67"/>
                </a:lnTo>
                <a:lnTo>
                  <a:pt x="544" y="58"/>
                </a:lnTo>
                <a:lnTo>
                  <a:pt x="531" y="53"/>
                </a:lnTo>
                <a:lnTo>
                  <a:pt x="531" y="53"/>
                </a:lnTo>
                <a:lnTo>
                  <a:pt x="507" y="46"/>
                </a:lnTo>
                <a:lnTo>
                  <a:pt x="480" y="41"/>
                </a:lnTo>
                <a:lnTo>
                  <a:pt x="454" y="37"/>
                </a:lnTo>
                <a:lnTo>
                  <a:pt x="428" y="36"/>
                </a:lnTo>
                <a:lnTo>
                  <a:pt x="388" y="34"/>
                </a:lnTo>
                <a:lnTo>
                  <a:pt x="371" y="34"/>
                </a:lnTo>
                <a:lnTo>
                  <a:pt x="371" y="34"/>
                </a:lnTo>
                <a:lnTo>
                  <a:pt x="363" y="17"/>
                </a:lnTo>
                <a:lnTo>
                  <a:pt x="357" y="5"/>
                </a:lnTo>
                <a:lnTo>
                  <a:pt x="354" y="1"/>
                </a:lnTo>
                <a:lnTo>
                  <a:pt x="352" y="0"/>
                </a:lnTo>
                <a:lnTo>
                  <a:pt x="352" y="0"/>
                </a:lnTo>
                <a:lnTo>
                  <a:pt x="351" y="2"/>
                </a:lnTo>
                <a:lnTo>
                  <a:pt x="348" y="6"/>
                </a:lnTo>
                <a:lnTo>
                  <a:pt x="343" y="18"/>
                </a:lnTo>
                <a:lnTo>
                  <a:pt x="337" y="34"/>
                </a:lnTo>
                <a:lnTo>
                  <a:pt x="337" y="34"/>
                </a:lnTo>
                <a:close/>
                <a:moveTo>
                  <a:pt x="364" y="243"/>
                </a:moveTo>
                <a:lnTo>
                  <a:pt x="364" y="243"/>
                </a:lnTo>
                <a:lnTo>
                  <a:pt x="389" y="249"/>
                </a:lnTo>
                <a:lnTo>
                  <a:pt x="398" y="252"/>
                </a:lnTo>
                <a:lnTo>
                  <a:pt x="398" y="252"/>
                </a:lnTo>
                <a:lnTo>
                  <a:pt x="426" y="240"/>
                </a:lnTo>
                <a:lnTo>
                  <a:pt x="449" y="232"/>
                </a:lnTo>
                <a:lnTo>
                  <a:pt x="459" y="229"/>
                </a:lnTo>
                <a:lnTo>
                  <a:pt x="467" y="229"/>
                </a:lnTo>
                <a:lnTo>
                  <a:pt x="467" y="229"/>
                </a:lnTo>
                <a:lnTo>
                  <a:pt x="487" y="229"/>
                </a:lnTo>
                <a:lnTo>
                  <a:pt x="494" y="229"/>
                </a:lnTo>
                <a:lnTo>
                  <a:pt x="494" y="229"/>
                </a:lnTo>
                <a:lnTo>
                  <a:pt x="494" y="228"/>
                </a:lnTo>
                <a:lnTo>
                  <a:pt x="495" y="228"/>
                </a:lnTo>
                <a:lnTo>
                  <a:pt x="496" y="230"/>
                </a:lnTo>
                <a:lnTo>
                  <a:pt x="497" y="236"/>
                </a:lnTo>
                <a:lnTo>
                  <a:pt x="497" y="236"/>
                </a:lnTo>
                <a:lnTo>
                  <a:pt x="497" y="245"/>
                </a:lnTo>
                <a:lnTo>
                  <a:pt x="499" y="252"/>
                </a:lnTo>
                <a:lnTo>
                  <a:pt x="501" y="260"/>
                </a:lnTo>
                <a:lnTo>
                  <a:pt x="501" y="260"/>
                </a:lnTo>
                <a:lnTo>
                  <a:pt x="502" y="261"/>
                </a:lnTo>
                <a:lnTo>
                  <a:pt x="505" y="263"/>
                </a:lnTo>
                <a:lnTo>
                  <a:pt x="508" y="268"/>
                </a:lnTo>
                <a:lnTo>
                  <a:pt x="508" y="270"/>
                </a:lnTo>
                <a:lnTo>
                  <a:pt x="508" y="274"/>
                </a:lnTo>
                <a:lnTo>
                  <a:pt x="508" y="274"/>
                </a:lnTo>
                <a:lnTo>
                  <a:pt x="507" y="279"/>
                </a:lnTo>
                <a:lnTo>
                  <a:pt x="506" y="283"/>
                </a:lnTo>
                <a:lnTo>
                  <a:pt x="501" y="292"/>
                </a:lnTo>
                <a:lnTo>
                  <a:pt x="495" y="301"/>
                </a:lnTo>
                <a:lnTo>
                  <a:pt x="494" y="306"/>
                </a:lnTo>
                <a:lnTo>
                  <a:pt x="494" y="306"/>
                </a:lnTo>
                <a:lnTo>
                  <a:pt x="494" y="306"/>
                </a:lnTo>
                <a:lnTo>
                  <a:pt x="495" y="307"/>
                </a:lnTo>
                <a:lnTo>
                  <a:pt x="500" y="308"/>
                </a:lnTo>
                <a:lnTo>
                  <a:pt x="502" y="308"/>
                </a:lnTo>
                <a:lnTo>
                  <a:pt x="504" y="311"/>
                </a:lnTo>
                <a:lnTo>
                  <a:pt x="505" y="313"/>
                </a:lnTo>
                <a:lnTo>
                  <a:pt x="505" y="317"/>
                </a:lnTo>
                <a:lnTo>
                  <a:pt x="505" y="317"/>
                </a:lnTo>
                <a:lnTo>
                  <a:pt x="504" y="325"/>
                </a:lnTo>
                <a:lnTo>
                  <a:pt x="501" y="332"/>
                </a:lnTo>
                <a:lnTo>
                  <a:pt x="500" y="338"/>
                </a:lnTo>
                <a:lnTo>
                  <a:pt x="500" y="341"/>
                </a:lnTo>
                <a:lnTo>
                  <a:pt x="501" y="343"/>
                </a:lnTo>
                <a:lnTo>
                  <a:pt x="501" y="343"/>
                </a:lnTo>
                <a:lnTo>
                  <a:pt x="504" y="347"/>
                </a:lnTo>
                <a:lnTo>
                  <a:pt x="505" y="349"/>
                </a:lnTo>
                <a:lnTo>
                  <a:pt x="506" y="354"/>
                </a:lnTo>
                <a:lnTo>
                  <a:pt x="505" y="363"/>
                </a:lnTo>
                <a:lnTo>
                  <a:pt x="505" y="363"/>
                </a:lnTo>
                <a:lnTo>
                  <a:pt x="504" y="371"/>
                </a:lnTo>
                <a:lnTo>
                  <a:pt x="501" y="377"/>
                </a:lnTo>
                <a:lnTo>
                  <a:pt x="501" y="380"/>
                </a:lnTo>
                <a:lnTo>
                  <a:pt x="501" y="382"/>
                </a:lnTo>
                <a:lnTo>
                  <a:pt x="502" y="383"/>
                </a:lnTo>
                <a:lnTo>
                  <a:pt x="505" y="386"/>
                </a:lnTo>
                <a:lnTo>
                  <a:pt x="505" y="386"/>
                </a:lnTo>
                <a:lnTo>
                  <a:pt x="510" y="387"/>
                </a:lnTo>
                <a:lnTo>
                  <a:pt x="514" y="387"/>
                </a:lnTo>
                <a:lnTo>
                  <a:pt x="528" y="388"/>
                </a:lnTo>
                <a:lnTo>
                  <a:pt x="535" y="389"/>
                </a:lnTo>
                <a:lnTo>
                  <a:pt x="541" y="392"/>
                </a:lnTo>
                <a:lnTo>
                  <a:pt x="546" y="396"/>
                </a:lnTo>
                <a:lnTo>
                  <a:pt x="551" y="400"/>
                </a:lnTo>
                <a:lnTo>
                  <a:pt x="551" y="400"/>
                </a:lnTo>
                <a:lnTo>
                  <a:pt x="553" y="408"/>
                </a:lnTo>
                <a:lnTo>
                  <a:pt x="556" y="414"/>
                </a:lnTo>
                <a:lnTo>
                  <a:pt x="557" y="428"/>
                </a:lnTo>
                <a:lnTo>
                  <a:pt x="556" y="438"/>
                </a:lnTo>
                <a:lnTo>
                  <a:pt x="556" y="442"/>
                </a:lnTo>
                <a:lnTo>
                  <a:pt x="555" y="443"/>
                </a:lnTo>
                <a:lnTo>
                  <a:pt x="555" y="443"/>
                </a:lnTo>
                <a:lnTo>
                  <a:pt x="552" y="443"/>
                </a:lnTo>
                <a:lnTo>
                  <a:pt x="547" y="444"/>
                </a:lnTo>
                <a:lnTo>
                  <a:pt x="541" y="445"/>
                </a:lnTo>
                <a:lnTo>
                  <a:pt x="535" y="450"/>
                </a:lnTo>
                <a:lnTo>
                  <a:pt x="535" y="450"/>
                </a:lnTo>
                <a:lnTo>
                  <a:pt x="530" y="457"/>
                </a:lnTo>
                <a:lnTo>
                  <a:pt x="522" y="471"/>
                </a:lnTo>
                <a:lnTo>
                  <a:pt x="500" y="511"/>
                </a:lnTo>
                <a:lnTo>
                  <a:pt x="471" y="564"/>
                </a:lnTo>
                <a:lnTo>
                  <a:pt x="471" y="564"/>
                </a:lnTo>
                <a:lnTo>
                  <a:pt x="470" y="566"/>
                </a:lnTo>
                <a:lnTo>
                  <a:pt x="466" y="567"/>
                </a:lnTo>
                <a:lnTo>
                  <a:pt x="461" y="566"/>
                </a:lnTo>
                <a:lnTo>
                  <a:pt x="459" y="564"/>
                </a:lnTo>
                <a:lnTo>
                  <a:pt x="455" y="561"/>
                </a:lnTo>
                <a:lnTo>
                  <a:pt x="455" y="561"/>
                </a:lnTo>
                <a:lnTo>
                  <a:pt x="448" y="555"/>
                </a:lnTo>
                <a:lnTo>
                  <a:pt x="439" y="549"/>
                </a:lnTo>
                <a:lnTo>
                  <a:pt x="428" y="542"/>
                </a:lnTo>
                <a:lnTo>
                  <a:pt x="428" y="542"/>
                </a:lnTo>
                <a:lnTo>
                  <a:pt x="419" y="536"/>
                </a:lnTo>
                <a:lnTo>
                  <a:pt x="409" y="532"/>
                </a:lnTo>
                <a:lnTo>
                  <a:pt x="402" y="527"/>
                </a:lnTo>
                <a:lnTo>
                  <a:pt x="378" y="507"/>
                </a:lnTo>
                <a:lnTo>
                  <a:pt x="368" y="500"/>
                </a:lnTo>
                <a:lnTo>
                  <a:pt x="368" y="499"/>
                </a:lnTo>
                <a:lnTo>
                  <a:pt x="364" y="24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EAF84F46-A280-4458-96C1-330991FE5CA6}"/>
              </a:ext>
            </a:extLst>
          </p:cNvPr>
          <p:cNvSpPr>
            <a:spLocks noEditPoints="1"/>
          </p:cNvSpPr>
          <p:nvPr/>
        </p:nvSpPr>
        <p:spPr bwMode="auto">
          <a:xfrm>
            <a:off x="6382346" y="4763548"/>
            <a:ext cx="772817" cy="1659777"/>
          </a:xfrm>
          <a:custGeom>
            <a:avLst/>
            <a:gdLst>
              <a:gd name="T0" fmla="*/ 262 w 738"/>
              <a:gd name="T1" fmla="*/ 646 h 1585"/>
              <a:gd name="T2" fmla="*/ 243 w 738"/>
              <a:gd name="T3" fmla="*/ 651 h 1585"/>
              <a:gd name="T4" fmla="*/ 214 w 738"/>
              <a:gd name="T5" fmla="*/ 689 h 1585"/>
              <a:gd name="T6" fmla="*/ 188 w 738"/>
              <a:gd name="T7" fmla="*/ 720 h 1585"/>
              <a:gd name="T8" fmla="*/ 169 w 738"/>
              <a:gd name="T9" fmla="*/ 740 h 1585"/>
              <a:gd name="T10" fmla="*/ 117 w 738"/>
              <a:gd name="T11" fmla="*/ 927 h 1585"/>
              <a:gd name="T12" fmla="*/ 164 w 738"/>
              <a:gd name="T13" fmla="*/ 973 h 1585"/>
              <a:gd name="T14" fmla="*/ 326 w 738"/>
              <a:gd name="T15" fmla="*/ 995 h 1585"/>
              <a:gd name="T16" fmla="*/ 250 w 738"/>
              <a:gd name="T17" fmla="*/ 1350 h 1585"/>
              <a:gd name="T18" fmla="*/ 226 w 738"/>
              <a:gd name="T19" fmla="*/ 1419 h 1585"/>
              <a:gd name="T20" fmla="*/ 231 w 738"/>
              <a:gd name="T21" fmla="*/ 1470 h 1585"/>
              <a:gd name="T22" fmla="*/ 194 w 738"/>
              <a:gd name="T23" fmla="*/ 1459 h 1585"/>
              <a:gd name="T24" fmla="*/ 164 w 738"/>
              <a:gd name="T25" fmla="*/ 1479 h 1585"/>
              <a:gd name="T26" fmla="*/ 194 w 738"/>
              <a:gd name="T27" fmla="*/ 1528 h 1585"/>
              <a:gd name="T28" fmla="*/ 281 w 738"/>
              <a:gd name="T29" fmla="*/ 1582 h 1585"/>
              <a:gd name="T30" fmla="*/ 312 w 738"/>
              <a:gd name="T31" fmla="*/ 1572 h 1585"/>
              <a:gd name="T32" fmla="*/ 322 w 738"/>
              <a:gd name="T33" fmla="*/ 1483 h 1585"/>
              <a:gd name="T34" fmla="*/ 442 w 738"/>
              <a:gd name="T35" fmla="*/ 1214 h 1585"/>
              <a:gd name="T36" fmla="*/ 531 w 738"/>
              <a:gd name="T37" fmla="*/ 1176 h 1585"/>
              <a:gd name="T38" fmla="*/ 556 w 738"/>
              <a:gd name="T39" fmla="*/ 1383 h 1585"/>
              <a:gd name="T40" fmla="*/ 526 w 738"/>
              <a:gd name="T41" fmla="*/ 1520 h 1585"/>
              <a:gd name="T42" fmla="*/ 553 w 738"/>
              <a:gd name="T43" fmla="*/ 1534 h 1585"/>
              <a:gd name="T44" fmla="*/ 673 w 738"/>
              <a:gd name="T45" fmla="*/ 1502 h 1585"/>
              <a:gd name="T46" fmla="*/ 683 w 738"/>
              <a:gd name="T47" fmla="*/ 1466 h 1585"/>
              <a:gd name="T48" fmla="*/ 698 w 738"/>
              <a:gd name="T49" fmla="*/ 1431 h 1585"/>
              <a:gd name="T50" fmla="*/ 667 w 738"/>
              <a:gd name="T51" fmla="*/ 1160 h 1585"/>
              <a:gd name="T52" fmla="*/ 670 w 738"/>
              <a:gd name="T53" fmla="*/ 986 h 1585"/>
              <a:gd name="T54" fmla="*/ 646 w 738"/>
              <a:gd name="T55" fmla="*/ 835 h 1585"/>
              <a:gd name="T56" fmla="*/ 698 w 738"/>
              <a:gd name="T57" fmla="*/ 680 h 1585"/>
              <a:gd name="T58" fmla="*/ 680 w 738"/>
              <a:gd name="T59" fmla="*/ 617 h 1585"/>
              <a:gd name="T60" fmla="*/ 666 w 738"/>
              <a:gd name="T61" fmla="*/ 505 h 1585"/>
              <a:gd name="T62" fmla="*/ 636 w 738"/>
              <a:gd name="T63" fmla="*/ 456 h 1585"/>
              <a:gd name="T64" fmla="*/ 607 w 738"/>
              <a:gd name="T65" fmla="*/ 400 h 1585"/>
              <a:gd name="T66" fmla="*/ 636 w 738"/>
              <a:gd name="T67" fmla="*/ 427 h 1585"/>
              <a:gd name="T68" fmla="*/ 663 w 738"/>
              <a:gd name="T69" fmla="*/ 387 h 1585"/>
              <a:gd name="T70" fmla="*/ 669 w 738"/>
              <a:gd name="T71" fmla="*/ 346 h 1585"/>
              <a:gd name="T72" fmla="*/ 641 w 738"/>
              <a:gd name="T73" fmla="*/ 296 h 1585"/>
              <a:gd name="T74" fmla="*/ 641 w 738"/>
              <a:gd name="T75" fmla="*/ 257 h 1585"/>
              <a:gd name="T76" fmla="*/ 510 w 738"/>
              <a:gd name="T77" fmla="*/ 77 h 1585"/>
              <a:gd name="T78" fmla="*/ 367 w 738"/>
              <a:gd name="T79" fmla="*/ 1 h 1585"/>
              <a:gd name="T80" fmla="*/ 350 w 738"/>
              <a:gd name="T81" fmla="*/ 19 h 1585"/>
              <a:gd name="T82" fmla="*/ 185 w 738"/>
              <a:gd name="T83" fmla="*/ 5 h 1585"/>
              <a:gd name="T84" fmla="*/ 63 w 738"/>
              <a:gd name="T85" fmla="*/ 63 h 1585"/>
              <a:gd name="T86" fmla="*/ 9 w 738"/>
              <a:gd name="T87" fmla="*/ 124 h 1585"/>
              <a:gd name="T88" fmla="*/ 232 w 738"/>
              <a:gd name="T89" fmla="*/ 201 h 1585"/>
              <a:gd name="T90" fmla="*/ 274 w 738"/>
              <a:gd name="T91" fmla="*/ 419 h 1585"/>
              <a:gd name="T92" fmla="*/ 265 w 738"/>
              <a:gd name="T93" fmla="*/ 443 h 1585"/>
              <a:gd name="T94" fmla="*/ 233 w 738"/>
              <a:gd name="T95" fmla="*/ 485 h 1585"/>
              <a:gd name="T96" fmla="*/ 243 w 738"/>
              <a:gd name="T97" fmla="*/ 524 h 1585"/>
              <a:gd name="T98" fmla="*/ 253 w 738"/>
              <a:gd name="T99" fmla="*/ 563 h 1585"/>
              <a:gd name="T100" fmla="*/ 262 w 738"/>
              <a:gd name="T101" fmla="*/ 626 h 1585"/>
              <a:gd name="T102" fmla="*/ 457 w 738"/>
              <a:gd name="T103" fmla="*/ 281 h 1585"/>
              <a:gd name="T104" fmla="*/ 452 w 738"/>
              <a:gd name="T105" fmla="*/ 353 h 1585"/>
              <a:gd name="T106" fmla="*/ 463 w 738"/>
              <a:gd name="T107" fmla="*/ 405 h 1585"/>
              <a:gd name="T108" fmla="*/ 428 w 738"/>
              <a:gd name="T109" fmla="*/ 427 h 1585"/>
              <a:gd name="T110" fmla="*/ 408 w 738"/>
              <a:gd name="T111" fmla="*/ 427 h 1585"/>
              <a:gd name="T112" fmla="*/ 340 w 738"/>
              <a:gd name="T113" fmla="*/ 524 h 1585"/>
              <a:gd name="T114" fmla="*/ 302 w 738"/>
              <a:gd name="T115" fmla="*/ 518 h 1585"/>
              <a:gd name="T116" fmla="*/ 299 w 738"/>
              <a:gd name="T117" fmla="*/ 457 h 1585"/>
              <a:gd name="T118" fmla="*/ 335 w 738"/>
              <a:gd name="T119" fmla="*/ 218 h 1585"/>
              <a:gd name="T120" fmla="*/ 279 w 738"/>
              <a:gd name="T121" fmla="*/ 695 h 1585"/>
              <a:gd name="T122" fmla="*/ 232 w 738"/>
              <a:gd name="T123" fmla="*/ 709 h 1585"/>
              <a:gd name="T124" fmla="*/ 248 w 738"/>
              <a:gd name="T125" fmla="*/ 670 h 1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8" h="1585">
                <a:moveTo>
                  <a:pt x="262" y="626"/>
                </a:moveTo>
                <a:lnTo>
                  <a:pt x="262" y="626"/>
                </a:lnTo>
                <a:lnTo>
                  <a:pt x="261" y="640"/>
                </a:lnTo>
                <a:lnTo>
                  <a:pt x="262" y="644"/>
                </a:lnTo>
                <a:lnTo>
                  <a:pt x="262" y="644"/>
                </a:lnTo>
                <a:lnTo>
                  <a:pt x="262" y="646"/>
                </a:lnTo>
                <a:lnTo>
                  <a:pt x="262" y="646"/>
                </a:lnTo>
                <a:lnTo>
                  <a:pt x="262" y="644"/>
                </a:lnTo>
                <a:lnTo>
                  <a:pt x="262" y="644"/>
                </a:lnTo>
                <a:lnTo>
                  <a:pt x="260" y="642"/>
                </a:lnTo>
                <a:lnTo>
                  <a:pt x="256" y="642"/>
                </a:lnTo>
                <a:lnTo>
                  <a:pt x="254" y="642"/>
                </a:lnTo>
                <a:lnTo>
                  <a:pt x="251" y="644"/>
                </a:lnTo>
                <a:lnTo>
                  <a:pt x="243" y="651"/>
                </a:lnTo>
                <a:lnTo>
                  <a:pt x="243" y="651"/>
                </a:lnTo>
                <a:lnTo>
                  <a:pt x="232" y="660"/>
                </a:lnTo>
                <a:lnTo>
                  <a:pt x="225" y="668"/>
                </a:lnTo>
                <a:lnTo>
                  <a:pt x="221" y="672"/>
                </a:lnTo>
                <a:lnTo>
                  <a:pt x="219" y="677"/>
                </a:lnTo>
                <a:lnTo>
                  <a:pt x="216" y="682"/>
                </a:lnTo>
                <a:lnTo>
                  <a:pt x="214" y="689"/>
                </a:lnTo>
                <a:lnTo>
                  <a:pt x="214" y="689"/>
                </a:lnTo>
                <a:lnTo>
                  <a:pt x="210" y="703"/>
                </a:lnTo>
                <a:lnTo>
                  <a:pt x="208" y="711"/>
                </a:lnTo>
                <a:lnTo>
                  <a:pt x="204" y="719"/>
                </a:lnTo>
                <a:lnTo>
                  <a:pt x="204" y="719"/>
                </a:lnTo>
                <a:lnTo>
                  <a:pt x="199" y="719"/>
                </a:lnTo>
                <a:lnTo>
                  <a:pt x="188" y="720"/>
                </a:lnTo>
                <a:lnTo>
                  <a:pt x="182" y="721"/>
                </a:lnTo>
                <a:lnTo>
                  <a:pt x="177" y="722"/>
                </a:lnTo>
                <a:lnTo>
                  <a:pt x="172" y="725"/>
                </a:lnTo>
                <a:lnTo>
                  <a:pt x="170" y="728"/>
                </a:lnTo>
                <a:lnTo>
                  <a:pt x="170" y="728"/>
                </a:lnTo>
                <a:lnTo>
                  <a:pt x="169" y="734"/>
                </a:lnTo>
                <a:lnTo>
                  <a:pt x="169" y="740"/>
                </a:lnTo>
                <a:lnTo>
                  <a:pt x="168" y="754"/>
                </a:lnTo>
                <a:lnTo>
                  <a:pt x="160" y="782"/>
                </a:lnTo>
                <a:lnTo>
                  <a:pt x="160" y="782"/>
                </a:lnTo>
                <a:lnTo>
                  <a:pt x="146" y="827"/>
                </a:lnTo>
                <a:lnTo>
                  <a:pt x="129" y="881"/>
                </a:lnTo>
                <a:lnTo>
                  <a:pt x="121" y="905"/>
                </a:lnTo>
                <a:lnTo>
                  <a:pt x="117" y="927"/>
                </a:lnTo>
                <a:lnTo>
                  <a:pt x="114" y="943"/>
                </a:lnTo>
                <a:lnTo>
                  <a:pt x="115" y="948"/>
                </a:lnTo>
                <a:lnTo>
                  <a:pt x="117" y="952"/>
                </a:lnTo>
                <a:lnTo>
                  <a:pt x="117" y="952"/>
                </a:lnTo>
                <a:lnTo>
                  <a:pt x="124" y="956"/>
                </a:lnTo>
                <a:lnTo>
                  <a:pt x="135" y="963"/>
                </a:lnTo>
                <a:lnTo>
                  <a:pt x="164" y="973"/>
                </a:lnTo>
                <a:lnTo>
                  <a:pt x="196" y="984"/>
                </a:lnTo>
                <a:lnTo>
                  <a:pt x="219" y="990"/>
                </a:lnTo>
                <a:lnTo>
                  <a:pt x="219" y="990"/>
                </a:lnTo>
                <a:lnTo>
                  <a:pt x="244" y="993"/>
                </a:lnTo>
                <a:lnTo>
                  <a:pt x="279" y="994"/>
                </a:lnTo>
                <a:lnTo>
                  <a:pt x="326" y="995"/>
                </a:lnTo>
                <a:lnTo>
                  <a:pt x="326" y="995"/>
                </a:lnTo>
                <a:lnTo>
                  <a:pt x="304" y="1090"/>
                </a:lnTo>
                <a:lnTo>
                  <a:pt x="285" y="1170"/>
                </a:lnTo>
                <a:lnTo>
                  <a:pt x="272" y="1238"/>
                </a:lnTo>
                <a:lnTo>
                  <a:pt x="272" y="1238"/>
                </a:lnTo>
                <a:lnTo>
                  <a:pt x="262" y="1289"/>
                </a:lnTo>
                <a:lnTo>
                  <a:pt x="254" y="1333"/>
                </a:lnTo>
                <a:lnTo>
                  <a:pt x="250" y="1350"/>
                </a:lnTo>
                <a:lnTo>
                  <a:pt x="247" y="1364"/>
                </a:lnTo>
                <a:lnTo>
                  <a:pt x="242" y="1377"/>
                </a:lnTo>
                <a:lnTo>
                  <a:pt x="238" y="1384"/>
                </a:lnTo>
                <a:lnTo>
                  <a:pt x="238" y="1384"/>
                </a:lnTo>
                <a:lnTo>
                  <a:pt x="234" y="1391"/>
                </a:lnTo>
                <a:lnTo>
                  <a:pt x="231" y="1400"/>
                </a:lnTo>
                <a:lnTo>
                  <a:pt x="226" y="1419"/>
                </a:lnTo>
                <a:lnTo>
                  <a:pt x="221" y="1440"/>
                </a:lnTo>
                <a:lnTo>
                  <a:pt x="219" y="1452"/>
                </a:lnTo>
                <a:lnTo>
                  <a:pt x="219" y="1452"/>
                </a:lnTo>
                <a:lnTo>
                  <a:pt x="219" y="1456"/>
                </a:lnTo>
                <a:lnTo>
                  <a:pt x="220" y="1458"/>
                </a:lnTo>
                <a:lnTo>
                  <a:pt x="225" y="1465"/>
                </a:lnTo>
                <a:lnTo>
                  <a:pt x="231" y="1470"/>
                </a:lnTo>
                <a:lnTo>
                  <a:pt x="236" y="1475"/>
                </a:lnTo>
                <a:lnTo>
                  <a:pt x="236" y="1475"/>
                </a:lnTo>
                <a:lnTo>
                  <a:pt x="227" y="1469"/>
                </a:lnTo>
                <a:lnTo>
                  <a:pt x="215" y="1463"/>
                </a:lnTo>
                <a:lnTo>
                  <a:pt x="208" y="1460"/>
                </a:lnTo>
                <a:lnTo>
                  <a:pt x="200" y="1459"/>
                </a:lnTo>
                <a:lnTo>
                  <a:pt x="194" y="1459"/>
                </a:lnTo>
                <a:lnTo>
                  <a:pt x="189" y="1462"/>
                </a:lnTo>
                <a:lnTo>
                  <a:pt x="189" y="1462"/>
                </a:lnTo>
                <a:lnTo>
                  <a:pt x="183" y="1465"/>
                </a:lnTo>
                <a:lnTo>
                  <a:pt x="179" y="1468"/>
                </a:lnTo>
                <a:lnTo>
                  <a:pt x="169" y="1473"/>
                </a:lnTo>
                <a:lnTo>
                  <a:pt x="165" y="1475"/>
                </a:lnTo>
                <a:lnTo>
                  <a:pt x="164" y="1479"/>
                </a:lnTo>
                <a:lnTo>
                  <a:pt x="163" y="1483"/>
                </a:lnTo>
                <a:lnTo>
                  <a:pt x="165" y="1491"/>
                </a:lnTo>
                <a:lnTo>
                  <a:pt x="165" y="1491"/>
                </a:lnTo>
                <a:lnTo>
                  <a:pt x="170" y="1499"/>
                </a:lnTo>
                <a:lnTo>
                  <a:pt x="176" y="1509"/>
                </a:lnTo>
                <a:lnTo>
                  <a:pt x="185" y="1519"/>
                </a:lnTo>
                <a:lnTo>
                  <a:pt x="194" y="1528"/>
                </a:lnTo>
                <a:lnTo>
                  <a:pt x="214" y="1548"/>
                </a:lnTo>
                <a:lnTo>
                  <a:pt x="233" y="1564"/>
                </a:lnTo>
                <a:lnTo>
                  <a:pt x="233" y="1564"/>
                </a:lnTo>
                <a:lnTo>
                  <a:pt x="243" y="1570"/>
                </a:lnTo>
                <a:lnTo>
                  <a:pt x="255" y="1574"/>
                </a:lnTo>
                <a:lnTo>
                  <a:pt x="267" y="1578"/>
                </a:lnTo>
                <a:lnTo>
                  <a:pt x="281" y="1582"/>
                </a:lnTo>
                <a:lnTo>
                  <a:pt x="292" y="1584"/>
                </a:lnTo>
                <a:lnTo>
                  <a:pt x="301" y="1585"/>
                </a:lnTo>
                <a:lnTo>
                  <a:pt x="309" y="1584"/>
                </a:lnTo>
                <a:lnTo>
                  <a:pt x="310" y="1584"/>
                </a:lnTo>
                <a:lnTo>
                  <a:pt x="311" y="1583"/>
                </a:lnTo>
                <a:lnTo>
                  <a:pt x="311" y="1583"/>
                </a:lnTo>
                <a:lnTo>
                  <a:pt x="312" y="1572"/>
                </a:lnTo>
                <a:lnTo>
                  <a:pt x="311" y="1554"/>
                </a:lnTo>
                <a:lnTo>
                  <a:pt x="311" y="1530"/>
                </a:lnTo>
                <a:lnTo>
                  <a:pt x="311" y="1530"/>
                </a:lnTo>
                <a:lnTo>
                  <a:pt x="312" y="1523"/>
                </a:lnTo>
                <a:lnTo>
                  <a:pt x="315" y="1510"/>
                </a:lnTo>
                <a:lnTo>
                  <a:pt x="318" y="1492"/>
                </a:lnTo>
                <a:lnTo>
                  <a:pt x="322" y="1483"/>
                </a:lnTo>
                <a:lnTo>
                  <a:pt x="326" y="1476"/>
                </a:lnTo>
                <a:lnTo>
                  <a:pt x="326" y="1476"/>
                </a:lnTo>
                <a:lnTo>
                  <a:pt x="333" y="1462"/>
                </a:lnTo>
                <a:lnTo>
                  <a:pt x="346" y="1432"/>
                </a:lnTo>
                <a:lnTo>
                  <a:pt x="383" y="1350"/>
                </a:lnTo>
                <a:lnTo>
                  <a:pt x="442" y="1214"/>
                </a:lnTo>
                <a:lnTo>
                  <a:pt x="442" y="1214"/>
                </a:lnTo>
                <a:lnTo>
                  <a:pt x="458" y="1182"/>
                </a:lnTo>
                <a:lnTo>
                  <a:pt x="477" y="1143"/>
                </a:lnTo>
                <a:lnTo>
                  <a:pt x="500" y="1097"/>
                </a:lnTo>
                <a:lnTo>
                  <a:pt x="500" y="1097"/>
                </a:lnTo>
                <a:lnTo>
                  <a:pt x="508" y="1113"/>
                </a:lnTo>
                <a:lnTo>
                  <a:pt x="522" y="1151"/>
                </a:lnTo>
                <a:lnTo>
                  <a:pt x="531" y="1176"/>
                </a:lnTo>
                <a:lnTo>
                  <a:pt x="539" y="1202"/>
                </a:lnTo>
                <a:lnTo>
                  <a:pt x="545" y="1228"/>
                </a:lnTo>
                <a:lnTo>
                  <a:pt x="549" y="1253"/>
                </a:lnTo>
                <a:lnTo>
                  <a:pt x="549" y="1253"/>
                </a:lnTo>
                <a:lnTo>
                  <a:pt x="551" y="1279"/>
                </a:lnTo>
                <a:lnTo>
                  <a:pt x="553" y="1312"/>
                </a:lnTo>
                <a:lnTo>
                  <a:pt x="556" y="1383"/>
                </a:lnTo>
                <a:lnTo>
                  <a:pt x="559" y="1466"/>
                </a:lnTo>
                <a:lnTo>
                  <a:pt x="573" y="1466"/>
                </a:lnTo>
                <a:lnTo>
                  <a:pt x="573" y="1466"/>
                </a:lnTo>
                <a:lnTo>
                  <a:pt x="565" y="1475"/>
                </a:lnTo>
                <a:lnTo>
                  <a:pt x="548" y="1493"/>
                </a:lnTo>
                <a:lnTo>
                  <a:pt x="531" y="1513"/>
                </a:lnTo>
                <a:lnTo>
                  <a:pt x="526" y="1520"/>
                </a:lnTo>
                <a:lnTo>
                  <a:pt x="525" y="1523"/>
                </a:lnTo>
                <a:lnTo>
                  <a:pt x="525" y="1525"/>
                </a:lnTo>
                <a:lnTo>
                  <a:pt x="525" y="1525"/>
                </a:lnTo>
                <a:lnTo>
                  <a:pt x="527" y="1527"/>
                </a:lnTo>
                <a:lnTo>
                  <a:pt x="532" y="1530"/>
                </a:lnTo>
                <a:lnTo>
                  <a:pt x="542" y="1532"/>
                </a:lnTo>
                <a:lnTo>
                  <a:pt x="553" y="1534"/>
                </a:lnTo>
                <a:lnTo>
                  <a:pt x="559" y="1534"/>
                </a:lnTo>
                <a:lnTo>
                  <a:pt x="559" y="1534"/>
                </a:lnTo>
                <a:lnTo>
                  <a:pt x="661" y="1510"/>
                </a:lnTo>
                <a:lnTo>
                  <a:pt x="661" y="1510"/>
                </a:lnTo>
                <a:lnTo>
                  <a:pt x="668" y="1508"/>
                </a:lnTo>
                <a:lnTo>
                  <a:pt x="672" y="1505"/>
                </a:lnTo>
                <a:lnTo>
                  <a:pt x="673" y="1502"/>
                </a:lnTo>
                <a:lnTo>
                  <a:pt x="675" y="1496"/>
                </a:lnTo>
                <a:lnTo>
                  <a:pt x="675" y="1496"/>
                </a:lnTo>
                <a:lnTo>
                  <a:pt x="678" y="1486"/>
                </a:lnTo>
                <a:lnTo>
                  <a:pt x="680" y="1477"/>
                </a:lnTo>
                <a:lnTo>
                  <a:pt x="680" y="1466"/>
                </a:lnTo>
                <a:lnTo>
                  <a:pt x="680" y="1466"/>
                </a:lnTo>
                <a:lnTo>
                  <a:pt x="683" y="1466"/>
                </a:lnTo>
                <a:lnTo>
                  <a:pt x="690" y="1464"/>
                </a:lnTo>
                <a:lnTo>
                  <a:pt x="692" y="1462"/>
                </a:lnTo>
                <a:lnTo>
                  <a:pt x="696" y="1458"/>
                </a:lnTo>
                <a:lnTo>
                  <a:pt x="698" y="1453"/>
                </a:lnTo>
                <a:lnTo>
                  <a:pt x="700" y="1447"/>
                </a:lnTo>
                <a:lnTo>
                  <a:pt x="700" y="1447"/>
                </a:lnTo>
                <a:lnTo>
                  <a:pt x="698" y="1431"/>
                </a:lnTo>
                <a:lnTo>
                  <a:pt x="695" y="1402"/>
                </a:lnTo>
                <a:lnTo>
                  <a:pt x="684" y="1320"/>
                </a:lnTo>
                <a:lnTo>
                  <a:pt x="672" y="1237"/>
                </a:lnTo>
                <a:lnTo>
                  <a:pt x="666" y="1190"/>
                </a:lnTo>
                <a:lnTo>
                  <a:pt x="666" y="1190"/>
                </a:lnTo>
                <a:lnTo>
                  <a:pt x="666" y="1174"/>
                </a:lnTo>
                <a:lnTo>
                  <a:pt x="667" y="1160"/>
                </a:lnTo>
                <a:lnTo>
                  <a:pt x="670" y="1126"/>
                </a:lnTo>
                <a:lnTo>
                  <a:pt x="670" y="1126"/>
                </a:lnTo>
                <a:lnTo>
                  <a:pt x="673" y="1100"/>
                </a:lnTo>
                <a:lnTo>
                  <a:pt x="674" y="1067"/>
                </a:lnTo>
                <a:lnTo>
                  <a:pt x="673" y="1028"/>
                </a:lnTo>
                <a:lnTo>
                  <a:pt x="670" y="986"/>
                </a:lnTo>
                <a:lnTo>
                  <a:pt x="670" y="986"/>
                </a:lnTo>
                <a:lnTo>
                  <a:pt x="668" y="964"/>
                </a:lnTo>
                <a:lnTo>
                  <a:pt x="664" y="942"/>
                </a:lnTo>
                <a:lnTo>
                  <a:pt x="657" y="903"/>
                </a:lnTo>
                <a:lnTo>
                  <a:pt x="650" y="870"/>
                </a:lnTo>
                <a:lnTo>
                  <a:pt x="646" y="850"/>
                </a:lnTo>
                <a:lnTo>
                  <a:pt x="646" y="850"/>
                </a:lnTo>
                <a:lnTo>
                  <a:pt x="646" y="835"/>
                </a:lnTo>
                <a:lnTo>
                  <a:pt x="649" y="823"/>
                </a:lnTo>
                <a:lnTo>
                  <a:pt x="651" y="811"/>
                </a:lnTo>
                <a:lnTo>
                  <a:pt x="714" y="801"/>
                </a:lnTo>
                <a:lnTo>
                  <a:pt x="738" y="743"/>
                </a:lnTo>
                <a:lnTo>
                  <a:pt x="738" y="743"/>
                </a:lnTo>
                <a:lnTo>
                  <a:pt x="714" y="705"/>
                </a:lnTo>
                <a:lnTo>
                  <a:pt x="698" y="680"/>
                </a:lnTo>
                <a:lnTo>
                  <a:pt x="690" y="665"/>
                </a:lnTo>
                <a:lnTo>
                  <a:pt x="690" y="665"/>
                </a:lnTo>
                <a:lnTo>
                  <a:pt x="687" y="659"/>
                </a:lnTo>
                <a:lnTo>
                  <a:pt x="684" y="648"/>
                </a:lnTo>
                <a:lnTo>
                  <a:pt x="681" y="634"/>
                </a:lnTo>
                <a:lnTo>
                  <a:pt x="680" y="625"/>
                </a:lnTo>
                <a:lnTo>
                  <a:pt x="680" y="617"/>
                </a:lnTo>
                <a:lnTo>
                  <a:pt x="680" y="617"/>
                </a:lnTo>
                <a:lnTo>
                  <a:pt x="680" y="606"/>
                </a:lnTo>
                <a:lnTo>
                  <a:pt x="680" y="591"/>
                </a:lnTo>
                <a:lnTo>
                  <a:pt x="677" y="558"/>
                </a:lnTo>
                <a:lnTo>
                  <a:pt x="672" y="527"/>
                </a:lnTo>
                <a:lnTo>
                  <a:pt x="668" y="513"/>
                </a:lnTo>
                <a:lnTo>
                  <a:pt x="666" y="505"/>
                </a:lnTo>
                <a:lnTo>
                  <a:pt x="666" y="505"/>
                </a:lnTo>
                <a:lnTo>
                  <a:pt x="660" y="491"/>
                </a:lnTo>
                <a:lnTo>
                  <a:pt x="653" y="478"/>
                </a:lnTo>
                <a:lnTo>
                  <a:pt x="646" y="467"/>
                </a:lnTo>
                <a:lnTo>
                  <a:pt x="641" y="461"/>
                </a:lnTo>
                <a:lnTo>
                  <a:pt x="636" y="456"/>
                </a:lnTo>
                <a:lnTo>
                  <a:pt x="636" y="456"/>
                </a:lnTo>
                <a:lnTo>
                  <a:pt x="622" y="444"/>
                </a:lnTo>
                <a:lnTo>
                  <a:pt x="605" y="432"/>
                </a:lnTo>
                <a:lnTo>
                  <a:pt x="583" y="417"/>
                </a:lnTo>
                <a:lnTo>
                  <a:pt x="583" y="408"/>
                </a:lnTo>
                <a:lnTo>
                  <a:pt x="588" y="393"/>
                </a:lnTo>
                <a:lnTo>
                  <a:pt x="588" y="393"/>
                </a:lnTo>
                <a:lnTo>
                  <a:pt x="607" y="400"/>
                </a:lnTo>
                <a:lnTo>
                  <a:pt x="621" y="408"/>
                </a:lnTo>
                <a:lnTo>
                  <a:pt x="626" y="410"/>
                </a:lnTo>
                <a:lnTo>
                  <a:pt x="627" y="413"/>
                </a:lnTo>
                <a:lnTo>
                  <a:pt x="627" y="413"/>
                </a:lnTo>
                <a:lnTo>
                  <a:pt x="628" y="417"/>
                </a:lnTo>
                <a:lnTo>
                  <a:pt x="632" y="421"/>
                </a:lnTo>
                <a:lnTo>
                  <a:pt x="636" y="427"/>
                </a:lnTo>
                <a:lnTo>
                  <a:pt x="646" y="413"/>
                </a:lnTo>
                <a:lnTo>
                  <a:pt x="646" y="413"/>
                </a:lnTo>
                <a:lnTo>
                  <a:pt x="651" y="402"/>
                </a:lnTo>
                <a:lnTo>
                  <a:pt x="656" y="394"/>
                </a:lnTo>
                <a:lnTo>
                  <a:pt x="661" y="388"/>
                </a:lnTo>
                <a:lnTo>
                  <a:pt x="661" y="388"/>
                </a:lnTo>
                <a:lnTo>
                  <a:pt x="663" y="387"/>
                </a:lnTo>
                <a:lnTo>
                  <a:pt x="664" y="387"/>
                </a:lnTo>
                <a:lnTo>
                  <a:pt x="667" y="386"/>
                </a:lnTo>
                <a:lnTo>
                  <a:pt x="668" y="385"/>
                </a:lnTo>
                <a:lnTo>
                  <a:pt x="669" y="379"/>
                </a:lnTo>
                <a:lnTo>
                  <a:pt x="670" y="359"/>
                </a:lnTo>
                <a:lnTo>
                  <a:pt x="670" y="359"/>
                </a:lnTo>
                <a:lnTo>
                  <a:pt x="669" y="346"/>
                </a:lnTo>
                <a:lnTo>
                  <a:pt x="667" y="335"/>
                </a:lnTo>
                <a:lnTo>
                  <a:pt x="662" y="324"/>
                </a:lnTo>
                <a:lnTo>
                  <a:pt x="656" y="314"/>
                </a:lnTo>
                <a:lnTo>
                  <a:pt x="651" y="307"/>
                </a:lnTo>
                <a:lnTo>
                  <a:pt x="646" y="301"/>
                </a:lnTo>
                <a:lnTo>
                  <a:pt x="641" y="296"/>
                </a:lnTo>
                <a:lnTo>
                  <a:pt x="641" y="296"/>
                </a:lnTo>
                <a:lnTo>
                  <a:pt x="640" y="296"/>
                </a:lnTo>
                <a:lnTo>
                  <a:pt x="638" y="295"/>
                </a:lnTo>
                <a:lnTo>
                  <a:pt x="636" y="294"/>
                </a:lnTo>
                <a:lnTo>
                  <a:pt x="635" y="290"/>
                </a:lnTo>
                <a:lnTo>
                  <a:pt x="635" y="286"/>
                </a:lnTo>
                <a:lnTo>
                  <a:pt x="636" y="281"/>
                </a:lnTo>
                <a:lnTo>
                  <a:pt x="641" y="257"/>
                </a:lnTo>
                <a:lnTo>
                  <a:pt x="661" y="257"/>
                </a:lnTo>
                <a:lnTo>
                  <a:pt x="583" y="136"/>
                </a:lnTo>
                <a:lnTo>
                  <a:pt x="583" y="136"/>
                </a:lnTo>
                <a:lnTo>
                  <a:pt x="553" y="110"/>
                </a:lnTo>
                <a:lnTo>
                  <a:pt x="527" y="91"/>
                </a:lnTo>
                <a:lnTo>
                  <a:pt x="510" y="77"/>
                </a:lnTo>
                <a:lnTo>
                  <a:pt x="510" y="77"/>
                </a:lnTo>
                <a:lnTo>
                  <a:pt x="466" y="50"/>
                </a:lnTo>
                <a:lnTo>
                  <a:pt x="432" y="29"/>
                </a:lnTo>
                <a:lnTo>
                  <a:pt x="374" y="19"/>
                </a:lnTo>
                <a:lnTo>
                  <a:pt x="374" y="19"/>
                </a:lnTo>
                <a:lnTo>
                  <a:pt x="372" y="9"/>
                </a:lnTo>
                <a:lnTo>
                  <a:pt x="368" y="3"/>
                </a:lnTo>
                <a:lnTo>
                  <a:pt x="367" y="1"/>
                </a:lnTo>
                <a:lnTo>
                  <a:pt x="364" y="0"/>
                </a:lnTo>
                <a:lnTo>
                  <a:pt x="364" y="0"/>
                </a:lnTo>
                <a:lnTo>
                  <a:pt x="362" y="0"/>
                </a:lnTo>
                <a:lnTo>
                  <a:pt x="360" y="2"/>
                </a:lnTo>
                <a:lnTo>
                  <a:pt x="355" y="9"/>
                </a:lnTo>
                <a:lnTo>
                  <a:pt x="350" y="19"/>
                </a:lnTo>
                <a:lnTo>
                  <a:pt x="350" y="19"/>
                </a:lnTo>
                <a:lnTo>
                  <a:pt x="329" y="16"/>
                </a:lnTo>
                <a:lnTo>
                  <a:pt x="279" y="9"/>
                </a:lnTo>
                <a:lnTo>
                  <a:pt x="251" y="6"/>
                </a:lnTo>
                <a:lnTo>
                  <a:pt x="225" y="5"/>
                </a:lnTo>
                <a:lnTo>
                  <a:pt x="202" y="3"/>
                </a:lnTo>
                <a:lnTo>
                  <a:pt x="192" y="3"/>
                </a:lnTo>
                <a:lnTo>
                  <a:pt x="185" y="5"/>
                </a:lnTo>
                <a:lnTo>
                  <a:pt x="185" y="5"/>
                </a:lnTo>
                <a:lnTo>
                  <a:pt x="171" y="8"/>
                </a:lnTo>
                <a:lnTo>
                  <a:pt x="158" y="13"/>
                </a:lnTo>
                <a:lnTo>
                  <a:pt x="142" y="19"/>
                </a:lnTo>
                <a:lnTo>
                  <a:pt x="126" y="26"/>
                </a:lnTo>
                <a:lnTo>
                  <a:pt x="95" y="43"/>
                </a:lnTo>
                <a:lnTo>
                  <a:pt x="63" y="63"/>
                </a:lnTo>
                <a:lnTo>
                  <a:pt x="63" y="63"/>
                </a:lnTo>
                <a:lnTo>
                  <a:pt x="36" y="81"/>
                </a:lnTo>
                <a:lnTo>
                  <a:pt x="17" y="97"/>
                </a:lnTo>
                <a:lnTo>
                  <a:pt x="0" y="111"/>
                </a:lnTo>
                <a:lnTo>
                  <a:pt x="0" y="111"/>
                </a:lnTo>
                <a:lnTo>
                  <a:pt x="5" y="117"/>
                </a:lnTo>
                <a:lnTo>
                  <a:pt x="9" y="124"/>
                </a:lnTo>
                <a:lnTo>
                  <a:pt x="10" y="127"/>
                </a:lnTo>
                <a:lnTo>
                  <a:pt x="10" y="131"/>
                </a:lnTo>
                <a:lnTo>
                  <a:pt x="10" y="141"/>
                </a:lnTo>
                <a:lnTo>
                  <a:pt x="180" y="199"/>
                </a:lnTo>
                <a:lnTo>
                  <a:pt x="180" y="199"/>
                </a:lnTo>
                <a:lnTo>
                  <a:pt x="194" y="199"/>
                </a:lnTo>
                <a:lnTo>
                  <a:pt x="232" y="201"/>
                </a:lnTo>
                <a:lnTo>
                  <a:pt x="254" y="202"/>
                </a:lnTo>
                <a:lnTo>
                  <a:pt x="277" y="206"/>
                </a:lnTo>
                <a:lnTo>
                  <a:pt x="300" y="209"/>
                </a:lnTo>
                <a:lnTo>
                  <a:pt x="321" y="213"/>
                </a:lnTo>
                <a:lnTo>
                  <a:pt x="278" y="420"/>
                </a:lnTo>
                <a:lnTo>
                  <a:pt x="278" y="420"/>
                </a:lnTo>
                <a:lnTo>
                  <a:pt x="274" y="419"/>
                </a:lnTo>
                <a:lnTo>
                  <a:pt x="272" y="419"/>
                </a:lnTo>
                <a:lnTo>
                  <a:pt x="270" y="421"/>
                </a:lnTo>
                <a:lnTo>
                  <a:pt x="267" y="427"/>
                </a:lnTo>
                <a:lnTo>
                  <a:pt x="267" y="427"/>
                </a:lnTo>
                <a:lnTo>
                  <a:pt x="265" y="436"/>
                </a:lnTo>
                <a:lnTo>
                  <a:pt x="265" y="440"/>
                </a:lnTo>
                <a:lnTo>
                  <a:pt x="265" y="443"/>
                </a:lnTo>
                <a:lnTo>
                  <a:pt x="262" y="447"/>
                </a:lnTo>
                <a:lnTo>
                  <a:pt x="262" y="447"/>
                </a:lnTo>
                <a:lnTo>
                  <a:pt x="247" y="464"/>
                </a:lnTo>
                <a:lnTo>
                  <a:pt x="238" y="476"/>
                </a:lnTo>
                <a:lnTo>
                  <a:pt x="234" y="481"/>
                </a:lnTo>
                <a:lnTo>
                  <a:pt x="233" y="485"/>
                </a:lnTo>
                <a:lnTo>
                  <a:pt x="233" y="485"/>
                </a:lnTo>
                <a:lnTo>
                  <a:pt x="233" y="490"/>
                </a:lnTo>
                <a:lnTo>
                  <a:pt x="234" y="495"/>
                </a:lnTo>
                <a:lnTo>
                  <a:pt x="238" y="506"/>
                </a:lnTo>
                <a:lnTo>
                  <a:pt x="242" y="516"/>
                </a:lnTo>
                <a:lnTo>
                  <a:pt x="243" y="521"/>
                </a:lnTo>
                <a:lnTo>
                  <a:pt x="243" y="524"/>
                </a:lnTo>
                <a:lnTo>
                  <a:pt x="243" y="524"/>
                </a:lnTo>
                <a:lnTo>
                  <a:pt x="243" y="528"/>
                </a:lnTo>
                <a:lnTo>
                  <a:pt x="244" y="532"/>
                </a:lnTo>
                <a:lnTo>
                  <a:pt x="248" y="540"/>
                </a:lnTo>
                <a:lnTo>
                  <a:pt x="251" y="551"/>
                </a:lnTo>
                <a:lnTo>
                  <a:pt x="253" y="557"/>
                </a:lnTo>
                <a:lnTo>
                  <a:pt x="253" y="563"/>
                </a:lnTo>
                <a:lnTo>
                  <a:pt x="253" y="563"/>
                </a:lnTo>
                <a:lnTo>
                  <a:pt x="253" y="570"/>
                </a:lnTo>
                <a:lnTo>
                  <a:pt x="254" y="578"/>
                </a:lnTo>
                <a:lnTo>
                  <a:pt x="257" y="593"/>
                </a:lnTo>
                <a:lnTo>
                  <a:pt x="261" y="610"/>
                </a:lnTo>
                <a:lnTo>
                  <a:pt x="262" y="618"/>
                </a:lnTo>
                <a:lnTo>
                  <a:pt x="262" y="626"/>
                </a:lnTo>
                <a:lnTo>
                  <a:pt x="262" y="626"/>
                </a:lnTo>
                <a:close/>
                <a:moveTo>
                  <a:pt x="335" y="218"/>
                </a:moveTo>
                <a:lnTo>
                  <a:pt x="335" y="218"/>
                </a:lnTo>
                <a:lnTo>
                  <a:pt x="335" y="218"/>
                </a:lnTo>
                <a:lnTo>
                  <a:pt x="353" y="226"/>
                </a:lnTo>
                <a:lnTo>
                  <a:pt x="373" y="235"/>
                </a:lnTo>
                <a:lnTo>
                  <a:pt x="413" y="257"/>
                </a:lnTo>
                <a:lnTo>
                  <a:pt x="457" y="281"/>
                </a:lnTo>
                <a:lnTo>
                  <a:pt x="457" y="281"/>
                </a:lnTo>
                <a:lnTo>
                  <a:pt x="458" y="295"/>
                </a:lnTo>
                <a:lnTo>
                  <a:pt x="458" y="308"/>
                </a:lnTo>
                <a:lnTo>
                  <a:pt x="457" y="320"/>
                </a:lnTo>
                <a:lnTo>
                  <a:pt x="457" y="320"/>
                </a:lnTo>
                <a:lnTo>
                  <a:pt x="453" y="342"/>
                </a:lnTo>
                <a:lnTo>
                  <a:pt x="452" y="353"/>
                </a:lnTo>
                <a:lnTo>
                  <a:pt x="452" y="364"/>
                </a:lnTo>
                <a:lnTo>
                  <a:pt x="452" y="364"/>
                </a:lnTo>
                <a:lnTo>
                  <a:pt x="453" y="376"/>
                </a:lnTo>
                <a:lnTo>
                  <a:pt x="455" y="389"/>
                </a:lnTo>
                <a:lnTo>
                  <a:pt x="457" y="396"/>
                </a:lnTo>
                <a:lnTo>
                  <a:pt x="459" y="400"/>
                </a:lnTo>
                <a:lnTo>
                  <a:pt x="463" y="405"/>
                </a:lnTo>
                <a:lnTo>
                  <a:pt x="466" y="408"/>
                </a:lnTo>
                <a:lnTo>
                  <a:pt x="466" y="408"/>
                </a:lnTo>
                <a:lnTo>
                  <a:pt x="480" y="414"/>
                </a:lnTo>
                <a:lnTo>
                  <a:pt x="486" y="417"/>
                </a:lnTo>
                <a:lnTo>
                  <a:pt x="481" y="432"/>
                </a:lnTo>
                <a:lnTo>
                  <a:pt x="428" y="427"/>
                </a:lnTo>
                <a:lnTo>
                  <a:pt x="428" y="427"/>
                </a:lnTo>
                <a:lnTo>
                  <a:pt x="428" y="426"/>
                </a:lnTo>
                <a:lnTo>
                  <a:pt x="425" y="423"/>
                </a:lnTo>
                <a:lnTo>
                  <a:pt x="423" y="422"/>
                </a:lnTo>
                <a:lnTo>
                  <a:pt x="419" y="423"/>
                </a:lnTo>
                <a:lnTo>
                  <a:pt x="414" y="425"/>
                </a:lnTo>
                <a:lnTo>
                  <a:pt x="408" y="427"/>
                </a:lnTo>
                <a:lnTo>
                  <a:pt x="408" y="427"/>
                </a:lnTo>
                <a:lnTo>
                  <a:pt x="401" y="433"/>
                </a:lnTo>
                <a:lnTo>
                  <a:pt x="391" y="444"/>
                </a:lnTo>
                <a:lnTo>
                  <a:pt x="381" y="457"/>
                </a:lnTo>
                <a:lnTo>
                  <a:pt x="370" y="472"/>
                </a:lnTo>
                <a:lnTo>
                  <a:pt x="352" y="502"/>
                </a:lnTo>
                <a:lnTo>
                  <a:pt x="340" y="524"/>
                </a:lnTo>
                <a:lnTo>
                  <a:pt x="340" y="524"/>
                </a:lnTo>
                <a:lnTo>
                  <a:pt x="336" y="533"/>
                </a:lnTo>
                <a:lnTo>
                  <a:pt x="330" y="541"/>
                </a:lnTo>
                <a:lnTo>
                  <a:pt x="317" y="561"/>
                </a:lnTo>
                <a:lnTo>
                  <a:pt x="301" y="583"/>
                </a:lnTo>
                <a:lnTo>
                  <a:pt x="301" y="519"/>
                </a:lnTo>
                <a:lnTo>
                  <a:pt x="301" y="519"/>
                </a:lnTo>
                <a:lnTo>
                  <a:pt x="302" y="518"/>
                </a:lnTo>
                <a:lnTo>
                  <a:pt x="304" y="515"/>
                </a:lnTo>
                <a:lnTo>
                  <a:pt x="305" y="507"/>
                </a:lnTo>
                <a:lnTo>
                  <a:pt x="306" y="495"/>
                </a:lnTo>
                <a:lnTo>
                  <a:pt x="306" y="495"/>
                </a:lnTo>
                <a:lnTo>
                  <a:pt x="305" y="487"/>
                </a:lnTo>
                <a:lnTo>
                  <a:pt x="304" y="478"/>
                </a:lnTo>
                <a:lnTo>
                  <a:pt x="299" y="457"/>
                </a:lnTo>
                <a:lnTo>
                  <a:pt x="294" y="442"/>
                </a:lnTo>
                <a:lnTo>
                  <a:pt x="292" y="432"/>
                </a:lnTo>
                <a:lnTo>
                  <a:pt x="292" y="432"/>
                </a:lnTo>
                <a:lnTo>
                  <a:pt x="293" y="426"/>
                </a:lnTo>
                <a:lnTo>
                  <a:pt x="292" y="423"/>
                </a:lnTo>
                <a:lnTo>
                  <a:pt x="289" y="422"/>
                </a:lnTo>
                <a:lnTo>
                  <a:pt x="335" y="218"/>
                </a:lnTo>
                <a:close/>
                <a:moveTo>
                  <a:pt x="257" y="665"/>
                </a:moveTo>
                <a:lnTo>
                  <a:pt x="277" y="680"/>
                </a:lnTo>
                <a:lnTo>
                  <a:pt x="277" y="680"/>
                </a:lnTo>
                <a:lnTo>
                  <a:pt x="281" y="683"/>
                </a:lnTo>
                <a:lnTo>
                  <a:pt x="282" y="687"/>
                </a:lnTo>
                <a:lnTo>
                  <a:pt x="281" y="692"/>
                </a:lnTo>
                <a:lnTo>
                  <a:pt x="279" y="695"/>
                </a:lnTo>
                <a:lnTo>
                  <a:pt x="274" y="702"/>
                </a:lnTo>
                <a:lnTo>
                  <a:pt x="272" y="704"/>
                </a:lnTo>
                <a:lnTo>
                  <a:pt x="272" y="704"/>
                </a:lnTo>
                <a:lnTo>
                  <a:pt x="255" y="706"/>
                </a:lnTo>
                <a:lnTo>
                  <a:pt x="233" y="709"/>
                </a:lnTo>
                <a:lnTo>
                  <a:pt x="233" y="709"/>
                </a:lnTo>
                <a:lnTo>
                  <a:pt x="232" y="709"/>
                </a:lnTo>
                <a:lnTo>
                  <a:pt x="231" y="708"/>
                </a:lnTo>
                <a:lnTo>
                  <a:pt x="232" y="702"/>
                </a:lnTo>
                <a:lnTo>
                  <a:pt x="233" y="694"/>
                </a:lnTo>
                <a:lnTo>
                  <a:pt x="233" y="694"/>
                </a:lnTo>
                <a:lnTo>
                  <a:pt x="239" y="683"/>
                </a:lnTo>
                <a:lnTo>
                  <a:pt x="243" y="676"/>
                </a:lnTo>
                <a:lnTo>
                  <a:pt x="248" y="670"/>
                </a:lnTo>
                <a:lnTo>
                  <a:pt x="248" y="670"/>
                </a:lnTo>
                <a:lnTo>
                  <a:pt x="251" y="668"/>
                </a:lnTo>
                <a:lnTo>
                  <a:pt x="255" y="665"/>
                </a:lnTo>
                <a:lnTo>
                  <a:pt x="257" y="665"/>
                </a:lnTo>
                <a:lnTo>
                  <a:pt x="257" y="66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pptx834_乗物関連の禁止マーク</dc:title>
  <dc:subject>pptx834_乗物関連の禁止マーク</dc:subject>
  <dc:creator>Digipot.net</dc:creator>
  <cp:lastModifiedBy>籔 裕樹</cp:lastModifiedBy>
  <cp:revision>5</cp:revision>
  <dcterms:created xsi:type="dcterms:W3CDTF">2018-05-20T00:31:01Z</dcterms:created>
  <dcterms:modified xsi:type="dcterms:W3CDTF">2018-09-26T16:21:19Z</dcterms:modified>
  <cp:version>1</cp:version>
</cp:coreProperties>
</file>